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89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6" name="グループ化 445"/>
          <p:cNvGrpSpPr>
            <a:grpSpLocks noChangeAspect="1"/>
          </p:cNvGrpSpPr>
          <p:nvPr/>
        </p:nvGrpSpPr>
        <p:grpSpPr>
          <a:xfrm>
            <a:off x="954990" y="863708"/>
            <a:ext cx="541202" cy="1564554"/>
            <a:chOff x="1405641" y="3515496"/>
            <a:chExt cx="902003" cy="2607590"/>
          </a:xfrm>
        </p:grpSpPr>
        <p:sp>
          <p:nvSpPr>
            <p:cNvPr id="447" name="フリーフォーム 446"/>
            <p:cNvSpPr/>
            <p:nvPr/>
          </p:nvSpPr>
          <p:spPr>
            <a:xfrm rot="20700000">
              <a:off x="2065352" y="5013096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8" name="片側の 2 つの角を丸めた四角形 447"/>
            <p:cNvSpPr/>
            <p:nvPr/>
          </p:nvSpPr>
          <p:spPr>
            <a:xfrm rot="21004779" flipH="1">
              <a:off x="2021611" y="4127038"/>
              <a:ext cx="146050" cy="929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9" name="円/楕円 448"/>
            <p:cNvSpPr/>
            <p:nvPr/>
          </p:nvSpPr>
          <p:spPr>
            <a:xfrm rot="1800000" flipH="1">
              <a:off x="1754521" y="3558858"/>
              <a:ext cx="289242" cy="293907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0" name="円/楕円 449"/>
            <p:cNvSpPr/>
            <p:nvPr/>
          </p:nvSpPr>
          <p:spPr>
            <a:xfrm rot="19800000">
              <a:off x="1540088" y="3515496"/>
              <a:ext cx="375259" cy="283418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1" name="円/楕円 450"/>
            <p:cNvSpPr/>
            <p:nvPr/>
          </p:nvSpPr>
          <p:spPr>
            <a:xfrm rot="900000" flipH="1">
              <a:off x="1965230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2" name="円/楕円 451"/>
            <p:cNvSpPr/>
            <p:nvPr/>
          </p:nvSpPr>
          <p:spPr>
            <a:xfrm rot="20700000">
              <a:off x="154079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3" name="台形 452"/>
            <p:cNvSpPr/>
            <p:nvPr/>
          </p:nvSpPr>
          <p:spPr>
            <a:xfrm>
              <a:off x="1703690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4" name="台形 453"/>
            <p:cNvSpPr/>
            <p:nvPr/>
          </p:nvSpPr>
          <p:spPr>
            <a:xfrm rot="10800000">
              <a:off x="1628997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5" name="台形 454"/>
            <p:cNvSpPr/>
            <p:nvPr/>
          </p:nvSpPr>
          <p:spPr>
            <a:xfrm rot="10800000" flipV="1">
              <a:off x="1752386" y="4171307"/>
              <a:ext cx="89340" cy="45131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6" name="フリーフォーム 455"/>
            <p:cNvSpPr/>
            <p:nvPr/>
          </p:nvSpPr>
          <p:spPr>
            <a:xfrm>
              <a:off x="1531767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7" name="フリーフォーム 456"/>
            <p:cNvSpPr/>
            <p:nvPr/>
          </p:nvSpPr>
          <p:spPr>
            <a:xfrm>
              <a:off x="1791000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8" name="円/楕円 457"/>
            <p:cNvSpPr/>
            <p:nvPr/>
          </p:nvSpPr>
          <p:spPr>
            <a:xfrm>
              <a:off x="1586865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9" name="フリーフォーム 458"/>
            <p:cNvSpPr/>
            <p:nvPr/>
          </p:nvSpPr>
          <p:spPr>
            <a:xfrm>
              <a:off x="1500191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525283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0" name="台形 459"/>
            <p:cNvSpPr/>
            <p:nvPr/>
          </p:nvSpPr>
          <p:spPr>
            <a:xfrm rot="10800000">
              <a:off x="1752386" y="4097334"/>
              <a:ext cx="89340" cy="7397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1" name="フリーフォーム 460"/>
            <p:cNvSpPr/>
            <p:nvPr/>
          </p:nvSpPr>
          <p:spPr>
            <a:xfrm rot="10800000">
              <a:off x="1628997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2" name="フリーフォーム 461"/>
            <p:cNvSpPr/>
            <p:nvPr/>
          </p:nvSpPr>
          <p:spPr>
            <a:xfrm flipH="1">
              <a:off x="1581912" y="4081462"/>
              <a:ext cx="430289" cy="580113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3" name="円/楕円 462"/>
            <p:cNvSpPr/>
            <p:nvPr/>
          </p:nvSpPr>
          <p:spPr>
            <a:xfrm>
              <a:off x="1769701" y="4735549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4" name="円/楕円 463"/>
            <p:cNvSpPr/>
            <p:nvPr/>
          </p:nvSpPr>
          <p:spPr>
            <a:xfrm>
              <a:off x="1769701" y="4883187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5" name="片側の 2 つの角を丸めた四角形 464"/>
            <p:cNvSpPr/>
            <p:nvPr/>
          </p:nvSpPr>
          <p:spPr>
            <a:xfrm rot="9900000">
              <a:off x="1985632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6" name="片側の 2 つの角を丸めた四角形 465"/>
            <p:cNvSpPr/>
            <p:nvPr/>
          </p:nvSpPr>
          <p:spPr>
            <a:xfrm rot="11700000" flipH="1">
              <a:off x="1537254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7" name="フリーフォーム 466"/>
            <p:cNvSpPr/>
            <p:nvPr/>
          </p:nvSpPr>
          <p:spPr>
            <a:xfrm>
              <a:off x="1552672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8" name="フリーフォーム 467"/>
            <p:cNvSpPr/>
            <p:nvPr/>
          </p:nvSpPr>
          <p:spPr>
            <a:xfrm>
              <a:off x="1791001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9" name="角丸四角形 468"/>
            <p:cNvSpPr/>
            <p:nvPr/>
          </p:nvSpPr>
          <p:spPr>
            <a:xfrm>
              <a:off x="1666289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0" name="角丸四角形 469"/>
            <p:cNvSpPr/>
            <p:nvPr/>
          </p:nvSpPr>
          <p:spPr>
            <a:xfrm>
              <a:off x="1864605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1" name="フリーフォーム 470"/>
            <p:cNvSpPr/>
            <p:nvPr/>
          </p:nvSpPr>
          <p:spPr>
            <a:xfrm rot="1800000">
              <a:off x="1620550" y="3535516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2" name="フリーフォーム 471"/>
            <p:cNvSpPr/>
            <p:nvPr/>
          </p:nvSpPr>
          <p:spPr>
            <a:xfrm rot="1800000">
              <a:off x="1669125" y="3523792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73" name="グループ化 472"/>
            <p:cNvGrpSpPr/>
            <p:nvPr/>
          </p:nvGrpSpPr>
          <p:grpSpPr>
            <a:xfrm>
              <a:off x="1405641" y="3951543"/>
              <a:ext cx="557960" cy="628683"/>
              <a:chOff x="-1687106" y="861612"/>
              <a:chExt cx="1437534" cy="1619746"/>
            </a:xfrm>
          </p:grpSpPr>
          <p:grpSp>
            <p:nvGrpSpPr>
              <p:cNvPr id="474" name="グループ化 473"/>
              <p:cNvGrpSpPr/>
              <p:nvPr/>
            </p:nvGrpSpPr>
            <p:grpSpPr>
              <a:xfrm>
                <a:off x="-1687106" y="861612"/>
                <a:ext cx="1437534" cy="1490406"/>
                <a:chOff x="4363174" y="1746916"/>
                <a:chExt cx="1437534" cy="1490406"/>
              </a:xfrm>
            </p:grpSpPr>
            <p:sp>
              <p:nvSpPr>
                <p:cNvPr id="476" name="角丸四角形 475"/>
                <p:cNvSpPr/>
                <p:nvPr/>
              </p:nvSpPr>
              <p:spPr>
                <a:xfrm rot="19560952">
                  <a:off x="5374854" y="1869395"/>
                  <a:ext cx="380856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7" name="角丸四角形 177"/>
                <p:cNvSpPr/>
                <p:nvPr/>
              </p:nvSpPr>
              <p:spPr>
                <a:xfrm rot="18150829">
                  <a:off x="4041382" y="2566887"/>
                  <a:ext cx="992227" cy="348643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8" name="角丸四角形 477"/>
                <p:cNvSpPr/>
                <p:nvPr/>
              </p:nvSpPr>
              <p:spPr>
                <a:xfrm rot="20806094">
                  <a:off x="5419852" y="1889351"/>
                  <a:ext cx="380856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9" name="フリーフォーム 478"/>
                <p:cNvSpPr/>
                <p:nvPr/>
              </p:nvSpPr>
              <p:spPr>
                <a:xfrm rot="11700000">
                  <a:off x="4977722" y="1746916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0" name="台形 479"/>
                <p:cNvSpPr/>
                <p:nvPr/>
              </p:nvSpPr>
              <p:spPr>
                <a:xfrm rot="2503523">
                  <a:off x="5005719" y="2083409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75" name="片側の 2 つの角を丸めた四角形 474"/>
              <p:cNvSpPr/>
              <p:nvPr/>
            </p:nvSpPr>
            <p:spPr>
              <a:xfrm rot="13287502">
                <a:off x="-1470339" y="1022112"/>
                <a:ext cx="354785" cy="145924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81" name="グループ化 480"/>
          <p:cNvGrpSpPr>
            <a:grpSpLocks noChangeAspect="1"/>
          </p:cNvGrpSpPr>
          <p:nvPr/>
        </p:nvGrpSpPr>
        <p:grpSpPr>
          <a:xfrm>
            <a:off x="2883501" y="881087"/>
            <a:ext cx="538522" cy="1554127"/>
            <a:chOff x="2892109" y="3532875"/>
            <a:chExt cx="897537" cy="2590211"/>
          </a:xfrm>
        </p:grpSpPr>
        <p:sp>
          <p:nvSpPr>
            <p:cNvPr id="482" name="月 481"/>
            <p:cNvSpPr/>
            <p:nvPr/>
          </p:nvSpPr>
          <p:spPr>
            <a:xfrm rot="18000000" flipH="1">
              <a:off x="3277583" y="3432791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3" name="台形 482"/>
            <p:cNvSpPr/>
            <p:nvPr/>
          </p:nvSpPr>
          <p:spPr>
            <a:xfrm>
              <a:off x="3188643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4" name="台形 483"/>
            <p:cNvSpPr/>
            <p:nvPr/>
          </p:nvSpPr>
          <p:spPr>
            <a:xfrm rot="10800000">
              <a:off x="3113950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5" name="台形 484"/>
            <p:cNvSpPr/>
            <p:nvPr/>
          </p:nvSpPr>
          <p:spPr>
            <a:xfrm rot="10800000" flipV="1">
              <a:off x="3237339" y="4171307"/>
              <a:ext cx="89340" cy="263781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6" name="フリーフォーム 485"/>
            <p:cNvSpPr/>
            <p:nvPr/>
          </p:nvSpPr>
          <p:spPr>
            <a:xfrm rot="20700000">
              <a:off x="3547354" y="5013096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7" name="フリーフォーム 486"/>
            <p:cNvSpPr/>
            <p:nvPr/>
          </p:nvSpPr>
          <p:spPr>
            <a:xfrm>
              <a:off x="3016720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8" name="フリーフォーム 487"/>
            <p:cNvSpPr/>
            <p:nvPr/>
          </p:nvSpPr>
          <p:spPr>
            <a:xfrm>
              <a:off x="3275953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9" name="片側の 2 つの角を丸めた四角形 488"/>
            <p:cNvSpPr/>
            <p:nvPr/>
          </p:nvSpPr>
          <p:spPr>
            <a:xfrm rot="21004779" flipH="1">
              <a:off x="3503613" y="4127038"/>
              <a:ext cx="146050" cy="929970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0" name="台形 489"/>
            <p:cNvSpPr/>
            <p:nvPr/>
          </p:nvSpPr>
          <p:spPr>
            <a:xfrm rot="10800000">
              <a:off x="3237339" y="4097334"/>
              <a:ext cx="89340" cy="73973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1" name="フリーフォーム 490"/>
            <p:cNvSpPr/>
            <p:nvPr/>
          </p:nvSpPr>
          <p:spPr>
            <a:xfrm rot="10800000">
              <a:off x="3113950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2" name="フリーフォーム 491"/>
            <p:cNvSpPr/>
            <p:nvPr/>
          </p:nvSpPr>
          <p:spPr>
            <a:xfrm>
              <a:off x="2985144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298041 w 593730"/>
                <a:gd name="connsiteY2" fmla="*/ 318114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298041" y="318114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3" name="フリーフォーム 492"/>
            <p:cNvSpPr/>
            <p:nvPr/>
          </p:nvSpPr>
          <p:spPr>
            <a:xfrm flipH="1">
              <a:off x="3088728" y="4098414"/>
              <a:ext cx="209712" cy="364831"/>
            </a:xfrm>
            <a:custGeom>
              <a:avLst/>
              <a:gdLst>
                <a:gd name="connsiteX0" fmla="*/ 200187 w 209712"/>
                <a:gd name="connsiteY0" fmla="*/ 0 h 364831"/>
                <a:gd name="connsiteX1" fmla="*/ 147800 w 209712"/>
                <a:gd name="connsiteY1" fmla="*/ 2382 h 364831"/>
                <a:gd name="connsiteX2" fmla="*/ 0 w 209712"/>
                <a:gd name="connsiteY2" fmla="*/ 318605 h 364831"/>
                <a:gd name="connsiteX3" fmla="*/ 23255 w 209712"/>
                <a:gd name="connsiteY3" fmla="*/ 364831 h 364831"/>
                <a:gd name="connsiteX4" fmla="*/ 195425 w 209712"/>
                <a:gd name="connsiteY4" fmla="*/ 202407 h 364831"/>
                <a:gd name="connsiteX5" fmla="*/ 126369 w 209712"/>
                <a:gd name="connsiteY5" fmla="*/ 183357 h 364831"/>
                <a:gd name="connsiteX6" fmla="*/ 209712 w 209712"/>
                <a:gd name="connsiteY6" fmla="*/ 166688 h 36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712" h="364831">
                  <a:moveTo>
                    <a:pt x="200187" y="0"/>
                  </a:moveTo>
                  <a:lnTo>
                    <a:pt x="147800" y="2382"/>
                  </a:lnTo>
                  <a:lnTo>
                    <a:pt x="0" y="318605"/>
                  </a:lnTo>
                  <a:lnTo>
                    <a:pt x="23255" y="364831"/>
                  </a:lnTo>
                  <a:lnTo>
                    <a:pt x="195425" y="202407"/>
                  </a:lnTo>
                  <a:lnTo>
                    <a:pt x="126369" y="183357"/>
                  </a:lnTo>
                  <a:lnTo>
                    <a:pt x="209712" y="166688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4" name="フリーフォーム 493"/>
            <p:cNvSpPr/>
            <p:nvPr/>
          </p:nvSpPr>
          <p:spPr>
            <a:xfrm>
              <a:off x="3219341" y="4098413"/>
              <a:ext cx="266700" cy="440532"/>
            </a:xfrm>
            <a:custGeom>
              <a:avLst/>
              <a:gdLst>
                <a:gd name="connsiteX0" fmla="*/ 204788 w 266700"/>
                <a:gd name="connsiteY0" fmla="*/ 4763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4763 h 440532"/>
                <a:gd name="connsiteX0" fmla="*/ 204788 w 266700"/>
                <a:gd name="connsiteY0" fmla="*/ 2382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2382 h 44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700" h="440532">
                  <a:moveTo>
                    <a:pt x="204788" y="2382"/>
                  </a:moveTo>
                  <a:lnTo>
                    <a:pt x="0" y="440532"/>
                  </a:lnTo>
                  <a:lnTo>
                    <a:pt x="252413" y="202407"/>
                  </a:lnTo>
                  <a:lnTo>
                    <a:pt x="183357" y="183357"/>
                  </a:lnTo>
                  <a:lnTo>
                    <a:pt x="266700" y="166688"/>
                  </a:lnTo>
                  <a:lnTo>
                    <a:pt x="257175" y="0"/>
                  </a:lnTo>
                  <a:lnTo>
                    <a:pt x="204788" y="2382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5" name="円/楕円 494"/>
            <p:cNvSpPr/>
            <p:nvPr/>
          </p:nvSpPr>
          <p:spPr>
            <a:xfrm>
              <a:off x="3176889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6" name="円/楕円 495"/>
            <p:cNvSpPr/>
            <p:nvPr/>
          </p:nvSpPr>
          <p:spPr>
            <a:xfrm>
              <a:off x="3176889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7" name="円/楕円 496"/>
            <p:cNvSpPr/>
            <p:nvPr/>
          </p:nvSpPr>
          <p:spPr>
            <a:xfrm>
              <a:off x="3335348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8" name="円/楕円 497"/>
            <p:cNvSpPr/>
            <p:nvPr/>
          </p:nvSpPr>
          <p:spPr>
            <a:xfrm>
              <a:off x="3335348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9" name="フリーフォーム 498"/>
            <p:cNvSpPr/>
            <p:nvPr/>
          </p:nvSpPr>
          <p:spPr>
            <a:xfrm>
              <a:off x="3037625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0" name="フリーフォーム 499"/>
            <p:cNvSpPr/>
            <p:nvPr/>
          </p:nvSpPr>
          <p:spPr>
            <a:xfrm>
              <a:off x="3275954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1" name="円/楕円 500"/>
            <p:cNvSpPr/>
            <p:nvPr/>
          </p:nvSpPr>
          <p:spPr>
            <a:xfrm rot="900000" flipH="1">
              <a:off x="3442832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2" name="円/楕円 501"/>
            <p:cNvSpPr/>
            <p:nvPr/>
          </p:nvSpPr>
          <p:spPr>
            <a:xfrm rot="20700000">
              <a:off x="3027918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3" name="円/楕円 502"/>
            <p:cNvSpPr/>
            <p:nvPr/>
          </p:nvSpPr>
          <p:spPr>
            <a:xfrm>
              <a:off x="3071818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4" name="角丸四角形 503"/>
            <p:cNvSpPr/>
            <p:nvPr/>
          </p:nvSpPr>
          <p:spPr>
            <a:xfrm>
              <a:off x="3153416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5" name="角丸四角形 504"/>
            <p:cNvSpPr/>
            <p:nvPr/>
          </p:nvSpPr>
          <p:spPr>
            <a:xfrm>
              <a:off x="3351732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6" name="月 505"/>
            <p:cNvSpPr/>
            <p:nvPr/>
          </p:nvSpPr>
          <p:spPr>
            <a:xfrm rot="3600000">
              <a:off x="3100798" y="3418553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7" name="フリーフォーム 506"/>
            <p:cNvSpPr/>
            <p:nvPr/>
          </p:nvSpPr>
          <p:spPr>
            <a:xfrm rot="2576703">
              <a:off x="3242046" y="3551988"/>
              <a:ext cx="70673" cy="178373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08" name="グループ化 507"/>
            <p:cNvGrpSpPr/>
            <p:nvPr/>
          </p:nvGrpSpPr>
          <p:grpSpPr>
            <a:xfrm>
              <a:off x="2892109" y="3951543"/>
              <a:ext cx="557960" cy="628683"/>
              <a:chOff x="-1687106" y="861612"/>
              <a:chExt cx="1437534" cy="1619746"/>
            </a:xfrm>
          </p:grpSpPr>
          <p:grpSp>
            <p:nvGrpSpPr>
              <p:cNvPr id="509" name="グループ化 508"/>
              <p:cNvGrpSpPr/>
              <p:nvPr/>
            </p:nvGrpSpPr>
            <p:grpSpPr>
              <a:xfrm>
                <a:off x="-1687106" y="861612"/>
                <a:ext cx="1437534" cy="1490406"/>
                <a:chOff x="4363174" y="1746916"/>
                <a:chExt cx="1437534" cy="1490406"/>
              </a:xfrm>
            </p:grpSpPr>
            <p:sp>
              <p:nvSpPr>
                <p:cNvPr id="511" name="角丸四角形 510"/>
                <p:cNvSpPr/>
                <p:nvPr/>
              </p:nvSpPr>
              <p:spPr>
                <a:xfrm rot="19560952">
                  <a:off x="5374854" y="1869395"/>
                  <a:ext cx="380856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2" name="角丸四角形 177"/>
                <p:cNvSpPr/>
                <p:nvPr/>
              </p:nvSpPr>
              <p:spPr>
                <a:xfrm rot="18150829">
                  <a:off x="4041382" y="2566887"/>
                  <a:ext cx="992227" cy="348643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pattFill prst="narVert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3" name="角丸四角形 512"/>
                <p:cNvSpPr/>
                <p:nvPr/>
              </p:nvSpPr>
              <p:spPr>
                <a:xfrm rot="20806094">
                  <a:off x="5419852" y="1889351"/>
                  <a:ext cx="380856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4" name="フリーフォーム 513"/>
                <p:cNvSpPr/>
                <p:nvPr/>
              </p:nvSpPr>
              <p:spPr>
                <a:xfrm rot="11700000">
                  <a:off x="4977722" y="1746916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5" name="台形 514"/>
                <p:cNvSpPr/>
                <p:nvPr/>
              </p:nvSpPr>
              <p:spPr>
                <a:xfrm rot="2503523">
                  <a:off x="5005719" y="2083409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pattFill prst="narVert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10" name="片側の 2 つの角を丸めた四角形 509"/>
              <p:cNvSpPr/>
              <p:nvPr/>
            </p:nvSpPr>
            <p:spPr>
              <a:xfrm rot="13287502">
                <a:off x="-1470339" y="1022112"/>
                <a:ext cx="354785" cy="145924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16" name="グループ化 515"/>
          <p:cNvGrpSpPr>
            <a:grpSpLocks noChangeAspect="1"/>
          </p:cNvGrpSpPr>
          <p:nvPr/>
        </p:nvGrpSpPr>
        <p:grpSpPr>
          <a:xfrm>
            <a:off x="4660658" y="822034"/>
            <a:ext cx="546859" cy="1589558"/>
            <a:chOff x="4551908" y="3473822"/>
            <a:chExt cx="911432" cy="2649264"/>
          </a:xfrm>
        </p:grpSpPr>
        <p:sp>
          <p:nvSpPr>
            <p:cNvPr id="517" name="星 24 516"/>
            <p:cNvSpPr/>
            <p:nvPr/>
          </p:nvSpPr>
          <p:spPr>
            <a:xfrm>
              <a:off x="4702455" y="3473822"/>
              <a:ext cx="480409" cy="489585"/>
            </a:xfrm>
            <a:prstGeom prst="star24">
              <a:avLst>
                <a:gd name="adj" fmla="val 47257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8" name="円/楕円 517"/>
            <p:cNvSpPr/>
            <p:nvPr/>
          </p:nvSpPr>
          <p:spPr>
            <a:xfrm rot="900000" flipH="1">
              <a:off x="5103118" y="3757886"/>
              <a:ext cx="81367" cy="125751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9" name="円/楕円 518"/>
            <p:cNvSpPr/>
            <p:nvPr/>
          </p:nvSpPr>
          <p:spPr>
            <a:xfrm rot="20700000">
              <a:off x="469797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20" name="台形 519"/>
            <p:cNvSpPr/>
            <p:nvPr/>
          </p:nvSpPr>
          <p:spPr>
            <a:xfrm>
              <a:off x="485348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21" name="台形 520"/>
            <p:cNvSpPr/>
            <p:nvPr/>
          </p:nvSpPr>
          <p:spPr>
            <a:xfrm rot="10800000">
              <a:off x="477878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22" name="フリーフォーム 521"/>
            <p:cNvSpPr/>
            <p:nvPr/>
          </p:nvSpPr>
          <p:spPr>
            <a:xfrm rot="20700000">
              <a:off x="5221048" y="5013096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23" name="片側の 2 つの角を丸めた四角形 522"/>
            <p:cNvSpPr/>
            <p:nvPr/>
          </p:nvSpPr>
          <p:spPr>
            <a:xfrm rot="21004779" flipH="1">
              <a:off x="5177307" y="4127038"/>
              <a:ext cx="146050" cy="929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24" name="円/楕円 523"/>
            <p:cNvSpPr/>
            <p:nvPr/>
          </p:nvSpPr>
          <p:spPr>
            <a:xfrm>
              <a:off x="473665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25" name="フリーフォーム 524"/>
            <p:cNvSpPr/>
            <p:nvPr/>
          </p:nvSpPr>
          <p:spPr>
            <a:xfrm>
              <a:off x="4649982" y="4097336"/>
              <a:ext cx="593730" cy="71977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88434 w 593730"/>
                <a:gd name="connsiteY6" fmla="*/ 71469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19773"/>
                <a:gd name="connsiteX1" fmla="*/ 154266 w 593730"/>
                <a:gd name="connsiteY1" fmla="*/ 0 h 719773"/>
                <a:gd name="connsiteX2" fmla="*/ 446578 w 593730"/>
                <a:gd name="connsiteY2" fmla="*/ 0 h 719773"/>
                <a:gd name="connsiteX3" fmla="*/ 494773 w 593730"/>
                <a:gd name="connsiteY3" fmla="*/ 0 h 719773"/>
                <a:gd name="connsiteX4" fmla="*/ 593730 w 593730"/>
                <a:gd name="connsiteY4" fmla="*/ 101424 h 719773"/>
                <a:gd name="connsiteX5" fmla="*/ 516726 w 593730"/>
                <a:gd name="connsiteY5" fmla="*/ 719773 h 719773"/>
                <a:gd name="connsiteX6" fmla="*/ 88434 w 593730"/>
                <a:gd name="connsiteY6" fmla="*/ 714693 h 719773"/>
                <a:gd name="connsiteX7" fmla="*/ 0 w 593730"/>
                <a:gd name="connsiteY7" fmla="*/ 101424 h 719773"/>
                <a:gd name="connsiteX8" fmla="*/ 98957 w 593730"/>
                <a:gd name="connsiteY8" fmla="*/ 0 h 719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1977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16726" y="719773"/>
                  </a:lnTo>
                  <a:lnTo>
                    <a:pt x="88434" y="714693"/>
                  </a:lnTo>
                  <a:cubicBezTo>
                    <a:pt x="78429" y="507730"/>
                    <a:pt x="10005" y="308387"/>
                    <a:pt x="0" y="101424"/>
                  </a:cubicBez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26" name="フリーフォーム 525"/>
            <p:cNvSpPr/>
            <p:nvPr/>
          </p:nvSpPr>
          <p:spPr>
            <a:xfrm rot="10800000">
              <a:off x="4678049" y="4835139"/>
              <a:ext cx="526588" cy="1197503"/>
            </a:xfrm>
            <a:custGeom>
              <a:avLst/>
              <a:gdLst>
                <a:gd name="connsiteX0" fmla="*/ 569450 w 569450"/>
                <a:gd name="connsiteY0" fmla="*/ 1041783 h 1041783"/>
                <a:gd name="connsiteX1" fmla="*/ 0 w 569450"/>
                <a:gd name="connsiteY1" fmla="*/ 1041783 h 1041783"/>
                <a:gd name="connsiteX2" fmla="*/ 52101 w 569450"/>
                <a:gd name="connsiteY2" fmla="*/ 739362 h 1041783"/>
                <a:gd name="connsiteX3" fmla="*/ 155659 w 569450"/>
                <a:gd name="connsiteY3" fmla="*/ 0 h 1041783"/>
                <a:gd name="connsiteX4" fmla="*/ 277981 w 569450"/>
                <a:gd name="connsiteY4" fmla="*/ 0 h 1041783"/>
                <a:gd name="connsiteX5" fmla="*/ 277981 w 569450"/>
                <a:gd name="connsiteY5" fmla="*/ 704754 h 1041783"/>
                <a:gd name="connsiteX6" fmla="*/ 292572 w 569450"/>
                <a:gd name="connsiteY6" fmla="*/ 704754 h 1041783"/>
                <a:gd name="connsiteX7" fmla="*/ 292572 w 569450"/>
                <a:gd name="connsiteY7" fmla="*/ 0 h 1041783"/>
                <a:gd name="connsiteX8" fmla="*/ 414893 w 569450"/>
                <a:gd name="connsiteY8" fmla="*/ 0 h 1041783"/>
                <a:gd name="connsiteX9" fmla="*/ 523237 w 569450"/>
                <a:gd name="connsiteY9" fmla="*/ 773539 h 10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50" h="1041783">
                  <a:moveTo>
                    <a:pt x="569450" y="1041783"/>
                  </a:moveTo>
                  <a:lnTo>
                    <a:pt x="0" y="1041783"/>
                  </a:lnTo>
                  <a:lnTo>
                    <a:pt x="52101" y="739362"/>
                  </a:lnTo>
                  <a:lnTo>
                    <a:pt x="155659" y="0"/>
                  </a:lnTo>
                  <a:lnTo>
                    <a:pt x="277981" y="0"/>
                  </a:lnTo>
                  <a:lnTo>
                    <a:pt x="277981" y="704754"/>
                  </a:lnTo>
                  <a:lnTo>
                    <a:pt x="292572" y="704754"/>
                  </a:lnTo>
                  <a:lnTo>
                    <a:pt x="292572" y="0"/>
                  </a:lnTo>
                  <a:lnTo>
                    <a:pt x="414893" y="0"/>
                  </a:lnTo>
                  <a:lnTo>
                    <a:pt x="523237" y="773539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27" name="台形 529"/>
            <p:cNvSpPr/>
            <p:nvPr/>
          </p:nvSpPr>
          <p:spPr>
            <a:xfrm rot="10800000" flipV="1">
              <a:off x="4886701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28" name="台形 527"/>
            <p:cNvSpPr/>
            <p:nvPr/>
          </p:nvSpPr>
          <p:spPr>
            <a:xfrm rot="10800000">
              <a:off x="4902177" y="4097334"/>
              <a:ext cx="89340" cy="73973"/>
            </a:xfrm>
            <a:prstGeom prst="trapezoid">
              <a:avLst/>
            </a:pr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29" name="フリーフォーム 528"/>
            <p:cNvSpPr/>
            <p:nvPr/>
          </p:nvSpPr>
          <p:spPr>
            <a:xfrm rot="10800000">
              <a:off x="477878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0" name="フリーフォーム 529"/>
            <p:cNvSpPr/>
            <p:nvPr/>
          </p:nvSpPr>
          <p:spPr>
            <a:xfrm>
              <a:off x="4649981" y="4097336"/>
              <a:ext cx="593730" cy="722313"/>
            </a:xfrm>
            <a:custGeom>
              <a:avLst/>
              <a:gdLst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0 w 593730"/>
                <a:gd name="connsiteY12" fmla="*/ 101424 h 722313"/>
                <a:gd name="connsiteX13" fmla="*/ 98957 w 593730"/>
                <a:gd name="connsiteY13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16493 w 593730"/>
                <a:gd name="connsiteY12" fmla="*/ 5254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57768 w 593730"/>
                <a:gd name="connsiteY12" fmla="*/ 5381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59418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18143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160556" y="0"/>
                  </a:lnTo>
                  <a:cubicBezTo>
                    <a:pt x="160543" y="207"/>
                    <a:pt x="160531" y="413"/>
                    <a:pt x="160518" y="620"/>
                  </a:cubicBezTo>
                  <a:cubicBezTo>
                    <a:pt x="160518" y="247855"/>
                    <a:pt x="280947" y="448278"/>
                    <a:pt x="296865" y="448278"/>
                  </a:cubicBezTo>
                  <a:cubicBezTo>
                    <a:pt x="312784" y="448278"/>
                    <a:pt x="433212" y="247855"/>
                    <a:pt x="433212" y="620"/>
                  </a:cubicBezTo>
                  <a:cubicBezTo>
                    <a:pt x="433199" y="413"/>
                    <a:pt x="433187" y="207"/>
                    <a:pt x="433174" y="0"/>
                  </a:cubicBez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18143" y="519114"/>
                  </a:lnTo>
                  <a:lnTo>
                    <a:pt x="544666" y="722313"/>
                  </a:lnTo>
                  <a:lnTo>
                    <a:pt x="30014" y="722313"/>
                  </a:lnTo>
                  <a:lnTo>
                    <a:pt x="57768" y="538164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1" name="正方形/長方形 530"/>
            <p:cNvSpPr/>
            <p:nvPr/>
          </p:nvSpPr>
          <p:spPr>
            <a:xfrm>
              <a:off x="4675999" y="4793987"/>
              <a:ext cx="526163" cy="52006"/>
            </a:xfrm>
            <a:prstGeom prst="rect">
              <a:avLst/>
            </a:pr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2" name="角丸四角形 531"/>
            <p:cNvSpPr/>
            <p:nvPr/>
          </p:nvSpPr>
          <p:spPr>
            <a:xfrm>
              <a:off x="4890223" y="4783931"/>
              <a:ext cx="111651" cy="67542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3" name="フリーフォーム 532"/>
            <p:cNvSpPr/>
            <p:nvPr/>
          </p:nvSpPr>
          <p:spPr>
            <a:xfrm>
              <a:off x="4598375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4" name="フリーフォーム 533"/>
            <p:cNvSpPr/>
            <p:nvPr/>
          </p:nvSpPr>
          <p:spPr>
            <a:xfrm>
              <a:off x="4697567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5" name="片側の 2 つの角を丸めた四角形 534"/>
            <p:cNvSpPr/>
            <p:nvPr/>
          </p:nvSpPr>
          <p:spPr>
            <a:xfrm rot="11518702">
              <a:off x="4616696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6" name="フリーフォーム 535"/>
            <p:cNvSpPr/>
            <p:nvPr/>
          </p:nvSpPr>
          <p:spPr>
            <a:xfrm flipH="1">
              <a:off x="5039133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7" name="フリーフォーム 536"/>
            <p:cNvSpPr/>
            <p:nvPr/>
          </p:nvSpPr>
          <p:spPr>
            <a:xfrm flipH="1">
              <a:off x="5042981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8" name="片側の 2 つの角を丸めた四角形 537"/>
            <p:cNvSpPr/>
            <p:nvPr/>
          </p:nvSpPr>
          <p:spPr>
            <a:xfrm rot="10081298" flipH="1">
              <a:off x="5176993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9" name="フリーフォーム 538"/>
            <p:cNvSpPr/>
            <p:nvPr/>
          </p:nvSpPr>
          <p:spPr>
            <a:xfrm>
              <a:off x="470246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0" name="フリーフォーム 539"/>
            <p:cNvSpPr/>
            <p:nvPr/>
          </p:nvSpPr>
          <p:spPr>
            <a:xfrm>
              <a:off x="494079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1" name="角丸四角形 540"/>
            <p:cNvSpPr/>
            <p:nvPr/>
          </p:nvSpPr>
          <p:spPr>
            <a:xfrm>
              <a:off x="4823469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2" name="角丸四角形 541"/>
            <p:cNvSpPr/>
            <p:nvPr/>
          </p:nvSpPr>
          <p:spPr>
            <a:xfrm>
              <a:off x="5021785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43" name="グループ化 542"/>
            <p:cNvGrpSpPr/>
            <p:nvPr/>
          </p:nvGrpSpPr>
          <p:grpSpPr>
            <a:xfrm>
              <a:off x="4551908" y="3951543"/>
              <a:ext cx="557960" cy="628683"/>
              <a:chOff x="-1687106" y="861612"/>
              <a:chExt cx="1437534" cy="1619746"/>
            </a:xfrm>
          </p:grpSpPr>
          <p:grpSp>
            <p:nvGrpSpPr>
              <p:cNvPr id="544" name="グループ化 543"/>
              <p:cNvGrpSpPr/>
              <p:nvPr/>
            </p:nvGrpSpPr>
            <p:grpSpPr>
              <a:xfrm>
                <a:off x="-1687106" y="861612"/>
                <a:ext cx="1437534" cy="1490406"/>
                <a:chOff x="4363174" y="1746916"/>
                <a:chExt cx="1437534" cy="1490406"/>
              </a:xfrm>
            </p:grpSpPr>
            <p:sp>
              <p:nvSpPr>
                <p:cNvPr id="546" name="角丸四角形 545"/>
                <p:cNvSpPr/>
                <p:nvPr/>
              </p:nvSpPr>
              <p:spPr>
                <a:xfrm rot="19560952">
                  <a:off x="5374854" y="1869395"/>
                  <a:ext cx="380856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7" name="角丸四角形 177"/>
                <p:cNvSpPr/>
                <p:nvPr/>
              </p:nvSpPr>
              <p:spPr>
                <a:xfrm rot="18150829">
                  <a:off x="4041382" y="2566887"/>
                  <a:ext cx="992227" cy="348643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solidFill>
                  <a:srgbClr val="44546A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8" name="角丸四角形 547"/>
                <p:cNvSpPr/>
                <p:nvPr/>
              </p:nvSpPr>
              <p:spPr>
                <a:xfrm rot="20806094">
                  <a:off x="5419852" y="1889351"/>
                  <a:ext cx="380856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9" name="フリーフォーム 548"/>
                <p:cNvSpPr/>
                <p:nvPr/>
              </p:nvSpPr>
              <p:spPr>
                <a:xfrm rot="11700000">
                  <a:off x="4977722" y="1746916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0" name="台形 549"/>
                <p:cNvSpPr/>
                <p:nvPr/>
              </p:nvSpPr>
              <p:spPr>
                <a:xfrm rot="2503523">
                  <a:off x="5005719" y="2083409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45" name="片側の 2 つの角を丸めた四角形 544"/>
              <p:cNvSpPr/>
              <p:nvPr/>
            </p:nvSpPr>
            <p:spPr>
              <a:xfrm rot="13287502">
                <a:off x="-1470339" y="1022112"/>
                <a:ext cx="354785" cy="145924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51" name="グループ化 550"/>
          <p:cNvGrpSpPr>
            <a:grpSpLocks noChangeAspect="1"/>
          </p:cNvGrpSpPr>
          <p:nvPr/>
        </p:nvGrpSpPr>
        <p:grpSpPr>
          <a:xfrm>
            <a:off x="6496038" y="900085"/>
            <a:ext cx="538715" cy="1542728"/>
            <a:chOff x="6397170" y="3551873"/>
            <a:chExt cx="897858" cy="2571213"/>
          </a:xfrm>
        </p:grpSpPr>
        <p:sp>
          <p:nvSpPr>
            <p:cNvPr id="552" name="角丸四角形 177"/>
            <p:cNvSpPr/>
            <p:nvPr/>
          </p:nvSpPr>
          <p:spPr>
            <a:xfrm rot="18150829">
              <a:off x="6272271" y="4269804"/>
              <a:ext cx="385120" cy="135321"/>
            </a:xfrm>
            <a:custGeom>
              <a:avLst/>
              <a:gdLst>
                <a:gd name="connsiteX0" fmla="*/ 0 w 968115"/>
                <a:gd name="connsiteY0" fmla="*/ 167734 h 335468"/>
                <a:gd name="connsiteX1" fmla="*/ 167734 w 968115"/>
                <a:gd name="connsiteY1" fmla="*/ 0 h 335468"/>
                <a:gd name="connsiteX2" fmla="*/ 800381 w 968115"/>
                <a:gd name="connsiteY2" fmla="*/ 0 h 335468"/>
                <a:gd name="connsiteX3" fmla="*/ 968115 w 968115"/>
                <a:gd name="connsiteY3" fmla="*/ 167734 h 335468"/>
                <a:gd name="connsiteX4" fmla="*/ 968115 w 968115"/>
                <a:gd name="connsiteY4" fmla="*/ 167734 h 335468"/>
                <a:gd name="connsiteX5" fmla="*/ 800381 w 968115"/>
                <a:gd name="connsiteY5" fmla="*/ 335468 h 335468"/>
                <a:gd name="connsiteX6" fmla="*/ 167734 w 968115"/>
                <a:gd name="connsiteY6" fmla="*/ 335468 h 335468"/>
                <a:gd name="connsiteX7" fmla="*/ 0 w 968115"/>
                <a:gd name="connsiteY7" fmla="*/ 167734 h 335468"/>
                <a:gd name="connsiteX0" fmla="*/ 968115 w 1059555"/>
                <a:gd name="connsiteY0" fmla="*/ 167734 h 335468"/>
                <a:gd name="connsiteX1" fmla="*/ 800381 w 1059555"/>
                <a:gd name="connsiteY1" fmla="*/ 335468 h 335468"/>
                <a:gd name="connsiteX2" fmla="*/ 167734 w 1059555"/>
                <a:gd name="connsiteY2" fmla="*/ 335468 h 335468"/>
                <a:gd name="connsiteX3" fmla="*/ 0 w 1059555"/>
                <a:gd name="connsiteY3" fmla="*/ 167734 h 335468"/>
                <a:gd name="connsiteX4" fmla="*/ 167734 w 1059555"/>
                <a:gd name="connsiteY4" fmla="*/ 0 h 335468"/>
                <a:gd name="connsiteX5" fmla="*/ 800381 w 1059555"/>
                <a:gd name="connsiteY5" fmla="*/ 0 h 335468"/>
                <a:gd name="connsiteX6" fmla="*/ 968115 w 1059555"/>
                <a:gd name="connsiteY6" fmla="*/ 167734 h 335468"/>
                <a:gd name="connsiteX7" fmla="*/ 1059555 w 1059555"/>
                <a:gd name="connsiteY7" fmla="*/ 259174 h 335468"/>
                <a:gd name="connsiteX0" fmla="*/ 968115 w 1059555"/>
                <a:gd name="connsiteY0" fmla="*/ 167734 h 335468"/>
                <a:gd name="connsiteX1" fmla="*/ 800381 w 1059555"/>
                <a:gd name="connsiteY1" fmla="*/ 335468 h 335468"/>
                <a:gd name="connsiteX2" fmla="*/ 167734 w 1059555"/>
                <a:gd name="connsiteY2" fmla="*/ 335468 h 335468"/>
                <a:gd name="connsiteX3" fmla="*/ 0 w 1059555"/>
                <a:gd name="connsiteY3" fmla="*/ 167734 h 335468"/>
                <a:gd name="connsiteX4" fmla="*/ 167734 w 1059555"/>
                <a:gd name="connsiteY4" fmla="*/ 0 h 335468"/>
                <a:gd name="connsiteX5" fmla="*/ 800381 w 1059555"/>
                <a:gd name="connsiteY5" fmla="*/ 0 h 335468"/>
                <a:gd name="connsiteX6" fmla="*/ 1059555 w 1059555"/>
                <a:gd name="connsiteY6" fmla="*/ 259174 h 335468"/>
                <a:gd name="connsiteX0" fmla="*/ 968115 w 968115"/>
                <a:gd name="connsiteY0" fmla="*/ 167734 h 335468"/>
                <a:gd name="connsiteX1" fmla="*/ 800381 w 968115"/>
                <a:gd name="connsiteY1" fmla="*/ 335468 h 335468"/>
                <a:gd name="connsiteX2" fmla="*/ 167734 w 968115"/>
                <a:gd name="connsiteY2" fmla="*/ 335468 h 335468"/>
                <a:gd name="connsiteX3" fmla="*/ 0 w 968115"/>
                <a:gd name="connsiteY3" fmla="*/ 167734 h 335468"/>
                <a:gd name="connsiteX4" fmla="*/ 167734 w 968115"/>
                <a:gd name="connsiteY4" fmla="*/ 0 h 335468"/>
                <a:gd name="connsiteX5" fmla="*/ 800381 w 968115"/>
                <a:gd name="connsiteY5" fmla="*/ 0 h 335468"/>
                <a:gd name="connsiteX0" fmla="*/ 800381 w 800381"/>
                <a:gd name="connsiteY0" fmla="*/ 335468 h 335468"/>
                <a:gd name="connsiteX1" fmla="*/ 167734 w 800381"/>
                <a:gd name="connsiteY1" fmla="*/ 335468 h 335468"/>
                <a:gd name="connsiteX2" fmla="*/ 0 w 800381"/>
                <a:gd name="connsiteY2" fmla="*/ 167734 h 335468"/>
                <a:gd name="connsiteX3" fmla="*/ 167734 w 800381"/>
                <a:gd name="connsiteY3" fmla="*/ 0 h 335468"/>
                <a:gd name="connsiteX4" fmla="*/ 800381 w 800381"/>
                <a:gd name="connsiteY4" fmla="*/ 0 h 335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381" h="335468">
                  <a:moveTo>
                    <a:pt x="800381" y="335468"/>
                  </a:moveTo>
                  <a:lnTo>
                    <a:pt x="167734" y="335468"/>
                  </a:lnTo>
                  <a:cubicBezTo>
                    <a:pt x="75097" y="335468"/>
                    <a:pt x="0" y="260371"/>
                    <a:pt x="0" y="167734"/>
                  </a:cubicBezTo>
                  <a:cubicBezTo>
                    <a:pt x="0" y="75097"/>
                    <a:pt x="75097" y="0"/>
                    <a:pt x="167734" y="0"/>
                  </a:cubicBezTo>
                  <a:lnTo>
                    <a:pt x="800381" y="0"/>
                  </a:ln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3" name="星 24 552"/>
            <p:cNvSpPr/>
            <p:nvPr/>
          </p:nvSpPr>
          <p:spPr>
            <a:xfrm>
              <a:off x="6534475" y="3578061"/>
              <a:ext cx="496418" cy="344118"/>
            </a:xfrm>
            <a:prstGeom prst="star24">
              <a:avLst>
                <a:gd name="adj" fmla="val 4725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4" name="円/楕円 553"/>
            <p:cNvSpPr/>
            <p:nvPr/>
          </p:nvSpPr>
          <p:spPr>
            <a:xfrm rot="900000" flipH="1">
              <a:off x="6953429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5" name="円/楕円 554"/>
            <p:cNvSpPr/>
            <p:nvPr/>
          </p:nvSpPr>
          <p:spPr>
            <a:xfrm rot="20700000">
              <a:off x="6528990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6" name="台形 555"/>
            <p:cNvSpPr/>
            <p:nvPr/>
          </p:nvSpPr>
          <p:spPr>
            <a:xfrm>
              <a:off x="6694025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7" name="台形 556"/>
            <p:cNvSpPr/>
            <p:nvPr/>
          </p:nvSpPr>
          <p:spPr>
            <a:xfrm rot="10800000">
              <a:off x="6619332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8" name="フリーフォーム 557"/>
            <p:cNvSpPr/>
            <p:nvPr/>
          </p:nvSpPr>
          <p:spPr>
            <a:xfrm rot="20700000">
              <a:off x="7052736" y="5013096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9" name="片側の 2 つの角を丸めた四角形 558"/>
            <p:cNvSpPr/>
            <p:nvPr/>
          </p:nvSpPr>
          <p:spPr>
            <a:xfrm rot="21004779" flipH="1">
              <a:off x="7008995" y="4127038"/>
              <a:ext cx="146050" cy="929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0" name="円/楕円 559"/>
            <p:cNvSpPr/>
            <p:nvPr/>
          </p:nvSpPr>
          <p:spPr>
            <a:xfrm>
              <a:off x="6577200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1" name="フリーフォーム 560"/>
            <p:cNvSpPr/>
            <p:nvPr/>
          </p:nvSpPr>
          <p:spPr>
            <a:xfrm>
              <a:off x="6490526" y="4097336"/>
              <a:ext cx="593730" cy="72231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44666" y="722313"/>
                  </a:lnTo>
                  <a:lnTo>
                    <a:pt x="30014" y="722313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2" name="フリーフォーム 561"/>
            <p:cNvSpPr/>
            <p:nvPr/>
          </p:nvSpPr>
          <p:spPr>
            <a:xfrm rot="10800000">
              <a:off x="6518593" y="4835139"/>
              <a:ext cx="526588" cy="1197503"/>
            </a:xfrm>
            <a:custGeom>
              <a:avLst/>
              <a:gdLst>
                <a:gd name="connsiteX0" fmla="*/ 569450 w 569450"/>
                <a:gd name="connsiteY0" fmla="*/ 1041783 h 1041783"/>
                <a:gd name="connsiteX1" fmla="*/ 0 w 569450"/>
                <a:gd name="connsiteY1" fmla="*/ 1041783 h 1041783"/>
                <a:gd name="connsiteX2" fmla="*/ 52101 w 569450"/>
                <a:gd name="connsiteY2" fmla="*/ 739362 h 1041783"/>
                <a:gd name="connsiteX3" fmla="*/ 155659 w 569450"/>
                <a:gd name="connsiteY3" fmla="*/ 0 h 1041783"/>
                <a:gd name="connsiteX4" fmla="*/ 277981 w 569450"/>
                <a:gd name="connsiteY4" fmla="*/ 0 h 1041783"/>
                <a:gd name="connsiteX5" fmla="*/ 277981 w 569450"/>
                <a:gd name="connsiteY5" fmla="*/ 704754 h 1041783"/>
                <a:gd name="connsiteX6" fmla="*/ 292572 w 569450"/>
                <a:gd name="connsiteY6" fmla="*/ 704754 h 1041783"/>
                <a:gd name="connsiteX7" fmla="*/ 292572 w 569450"/>
                <a:gd name="connsiteY7" fmla="*/ 0 h 1041783"/>
                <a:gd name="connsiteX8" fmla="*/ 414893 w 569450"/>
                <a:gd name="connsiteY8" fmla="*/ 0 h 1041783"/>
                <a:gd name="connsiteX9" fmla="*/ 523237 w 569450"/>
                <a:gd name="connsiteY9" fmla="*/ 773539 h 10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50" h="1041783">
                  <a:moveTo>
                    <a:pt x="569450" y="1041783"/>
                  </a:moveTo>
                  <a:lnTo>
                    <a:pt x="0" y="1041783"/>
                  </a:lnTo>
                  <a:lnTo>
                    <a:pt x="52101" y="739362"/>
                  </a:lnTo>
                  <a:lnTo>
                    <a:pt x="155659" y="0"/>
                  </a:lnTo>
                  <a:lnTo>
                    <a:pt x="277981" y="0"/>
                  </a:lnTo>
                  <a:lnTo>
                    <a:pt x="277981" y="704754"/>
                  </a:lnTo>
                  <a:lnTo>
                    <a:pt x="292572" y="704754"/>
                  </a:lnTo>
                  <a:lnTo>
                    <a:pt x="292572" y="0"/>
                  </a:lnTo>
                  <a:lnTo>
                    <a:pt x="414893" y="0"/>
                  </a:lnTo>
                  <a:lnTo>
                    <a:pt x="523237" y="773539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3" name="台形 529"/>
            <p:cNvSpPr/>
            <p:nvPr/>
          </p:nvSpPr>
          <p:spPr>
            <a:xfrm rot="10800000" flipV="1">
              <a:off x="6727245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solidFill>
              <a:srgbClr val="5B9BD5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4" name="台形 563"/>
            <p:cNvSpPr/>
            <p:nvPr/>
          </p:nvSpPr>
          <p:spPr>
            <a:xfrm rot="10800000">
              <a:off x="6742721" y="4097334"/>
              <a:ext cx="89340" cy="73973"/>
            </a:xfrm>
            <a:prstGeom prst="trapezoid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5" name="フリーフォーム 564"/>
            <p:cNvSpPr/>
            <p:nvPr/>
          </p:nvSpPr>
          <p:spPr>
            <a:xfrm rot="10800000">
              <a:off x="6619332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6" name="正方形/長方形 565"/>
            <p:cNvSpPr/>
            <p:nvPr/>
          </p:nvSpPr>
          <p:spPr>
            <a:xfrm>
              <a:off x="6516543" y="4793987"/>
              <a:ext cx="526163" cy="52006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7" name="フリーフォーム 566"/>
            <p:cNvSpPr/>
            <p:nvPr/>
          </p:nvSpPr>
          <p:spPr>
            <a:xfrm rot="10800000">
              <a:off x="6492297" y="4097336"/>
              <a:ext cx="593730" cy="812572"/>
            </a:xfrm>
            <a:custGeom>
              <a:avLst/>
              <a:gdLst>
                <a:gd name="connsiteX0" fmla="*/ 515838 w 635860"/>
                <a:gd name="connsiteY0" fmla="*/ 812572 h 812572"/>
                <a:gd name="connsiteX1" fmla="*/ 460529 w 635860"/>
                <a:gd name="connsiteY1" fmla="*/ 812572 h 812572"/>
                <a:gd name="connsiteX2" fmla="*/ 454239 w 635860"/>
                <a:gd name="connsiteY2" fmla="*/ 812572 h 812572"/>
                <a:gd name="connsiteX3" fmla="*/ 454277 w 635860"/>
                <a:gd name="connsiteY3" fmla="*/ 811952 h 812572"/>
                <a:gd name="connsiteX4" fmla="*/ 317930 w 635860"/>
                <a:gd name="connsiteY4" fmla="*/ 364294 h 812572"/>
                <a:gd name="connsiteX5" fmla="*/ 181583 w 635860"/>
                <a:gd name="connsiteY5" fmla="*/ 811952 h 812572"/>
                <a:gd name="connsiteX6" fmla="*/ 181621 w 635860"/>
                <a:gd name="connsiteY6" fmla="*/ 812572 h 812572"/>
                <a:gd name="connsiteX7" fmla="*/ 168217 w 635860"/>
                <a:gd name="connsiteY7" fmla="*/ 812572 h 812572"/>
                <a:gd name="connsiteX8" fmla="*/ 120022 w 635860"/>
                <a:gd name="connsiteY8" fmla="*/ 812572 h 812572"/>
                <a:gd name="connsiteX9" fmla="*/ 21065 w 635860"/>
                <a:gd name="connsiteY9" fmla="*/ 711148 h 812572"/>
                <a:gd name="connsiteX10" fmla="*/ 68414 w 635860"/>
                <a:gd name="connsiteY10" fmla="*/ 111959 h 812572"/>
                <a:gd name="connsiteX11" fmla="*/ 0 w 635860"/>
                <a:gd name="connsiteY11" fmla="*/ 111959 h 812572"/>
                <a:gd name="connsiteX12" fmla="*/ 166405 w 635860"/>
                <a:gd name="connsiteY12" fmla="*/ 0 h 812572"/>
                <a:gd name="connsiteX13" fmla="*/ 300557 w 635860"/>
                <a:gd name="connsiteY13" fmla="*/ 90259 h 812572"/>
                <a:gd name="connsiteX14" fmla="*/ 335304 w 635860"/>
                <a:gd name="connsiteY14" fmla="*/ 90259 h 812572"/>
                <a:gd name="connsiteX15" fmla="*/ 469455 w 635860"/>
                <a:gd name="connsiteY15" fmla="*/ 0 h 812572"/>
                <a:gd name="connsiteX16" fmla="*/ 635860 w 635860"/>
                <a:gd name="connsiteY16" fmla="*/ 111959 h 812572"/>
                <a:gd name="connsiteX17" fmla="*/ 585830 w 635860"/>
                <a:gd name="connsiteY17" fmla="*/ 111959 h 812572"/>
                <a:gd name="connsiteX18" fmla="*/ 614795 w 635860"/>
                <a:gd name="connsiteY18" fmla="*/ 711148 h 812572"/>
                <a:gd name="connsiteX19" fmla="*/ 515838 w 635860"/>
                <a:gd name="connsiteY19" fmla="*/ 812572 h 812572"/>
                <a:gd name="connsiteX0" fmla="*/ 515838 w 614795"/>
                <a:gd name="connsiteY0" fmla="*/ 812572 h 812572"/>
                <a:gd name="connsiteX1" fmla="*/ 460529 w 614795"/>
                <a:gd name="connsiteY1" fmla="*/ 812572 h 812572"/>
                <a:gd name="connsiteX2" fmla="*/ 454239 w 614795"/>
                <a:gd name="connsiteY2" fmla="*/ 812572 h 812572"/>
                <a:gd name="connsiteX3" fmla="*/ 454277 w 614795"/>
                <a:gd name="connsiteY3" fmla="*/ 811952 h 812572"/>
                <a:gd name="connsiteX4" fmla="*/ 317930 w 614795"/>
                <a:gd name="connsiteY4" fmla="*/ 364294 h 812572"/>
                <a:gd name="connsiteX5" fmla="*/ 181583 w 614795"/>
                <a:gd name="connsiteY5" fmla="*/ 811952 h 812572"/>
                <a:gd name="connsiteX6" fmla="*/ 181621 w 614795"/>
                <a:gd name="connsiteY6" fmla="*/ 812572 h 812572"/>
                <a:gd name="connsiteX7" fmla="*/ 168217 w 614795"/>
                <a:gd name="connsiteY7" fmla="*/ 812572 h 812572"/>
                <a:gd name="connsiteX8" fmla="*/ 120022 w 614795"/>
                <a:gd name="connsiteY8" fmla="*/ 812572 h 812572"/>
                <a:gd name="connsiteX9" fmla="*/ 21065 w 614795"/>
                <a:gd name="connsiteY9" fmla="*/ 711148 h 812572"/>
                <a:gd name="connsiteX10" fmla="*/ 68414 w 614795"/>
                <a:gd name="connsiteY10" fmla="*/ 111959 h 812572"/>
                <a:gd name="connsiteX11" fmla="*/ 0 w 614795"/>
                <a:gd name="connsiteY11" fmla="*/ 111959 h 812572"/>
                <a:gd name="connsiteX12" fmla="*/ 166405 w 614795"/>
                <a:gd name="connsiteY12" fmla="*/ 0 h 812572"/>
                <a:gd name="connsiteX13" fmla="*/ 300557 w 614795"/>
                <a:gd name="connsiteY13" fmla="*/ 90259 h 812572"/>
                <a:gd name="connsiteX14" fmla="*/ 335304 w 614795"/>
                <a:gd name="connsiteY14" fmla="*/ 90259 h 812572"/>
                <a:gd name="connsiteX15" fmla="*/ 469455 w 614795"/>
                <a:gd name="connsiteY15" fmla="*/ 0 h 812572"/>
                <a:gd name="connsiteX16" fmla="*/ 585830 w 614795"/>
                <a:gd name="connsiteY16" fmla="*/ 111959 h 812572"/>
                <a:gd name="connsiteX17" fmla="*/ 614795 w 614795"/>
                <a:gd name="connsiteY17" fmla="*/ 711148 h 812572"/>
                <a:gd name="connsiteX18" fmla="*/ 515838 w 614795"/>
                <a:gd name="connsiteY18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314239 w 593730"/>
                <a:gd name="connsiteY13" fmla="*/ 90259 h 812572"/>
                <a:gd name="connsiteX14" fmla="*/ 448390 w 593730"/>
                <a:gd name="connsiteY14" fmla="*/ 0 h 812572"/>
                <a:gd name="connsiteX15" fmla="*/ 564765 w 593730"/>
                <a:gd name="connsiteY15" fmla="*/ 111959 h 812572"/>
                <a:gd name="connsiteX16" fmla="*/ 593730 w 593730"/>
                <a:gd name="connsiteY16" fmla="*/ 711148 h 812572"/>
                <a:gd name="connsiteX17" fmla="*/ 494773 w 593730"/>
                <a:gd name="connsiteY17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98542 w 593730"/>
                <a:gd name="connsiteY12" fmla="*/ 59302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812572">
                  <a:moveTo>
                    <a:pt x="494773" y="812572"/>
                  </a:moveTo>
                  <a:lnTo>
                    <a:pt x="439464" y="812572"/>
                  </a:lnTo>
                  <a:lnTo>
                    <a:pt x="433174" y="812572"/>
                  </a:lnTo>
                  <a:cubicBezTo>
                    <a:pt x="433187" y="812365"/>
                    <a:pt x="433199" y="812159"/>
                    <a:pt x="433212" y="811952"/>
                  </a:cubicBezTo>
                  <a:cubicBezTo>
                    <a:pt x="433212" y="564717"/>
                    <a:pt x="312783" y="364294"/>
                    <a:pt x="296865" y="364294"/>
                  </a:cubicBezTo>
                  <a:cubicBezTo>
                    <a:pt x="280946" y="364294"/>
                    <a:pt x="160518" y="564717"/>
                    <a:pt x="160518" y="811952"/>
                  </a:cubicBezTo>
                  <a:cubicBezTo>
                    <a:pt x="160531" y="812159"/>
                    <a:pt x="160543" y="812365"/>
                    <a:pt x="160556" y="812572"/>
                  </a:cubicBezTo>
                  <a:lnTo>
                    <a:pt x="147152" y="812572"/>
                  </a:lnTo>
                  <a:lnTo>
                    <a:pt x="98957" y="812572"/>
                  </a:lnTo>
                  <a:cubicBezTo>
                    <a:pt x="44305" y="812572"/>
                    <a:pt x="0" y="767162"/>
                    <a:pt x="0" y="711148"/>
                  </a:cubicBezTo>
                  <a:lnTo>
                    <a:pt x="47349" y="111959"/>
                  </a:lnTo>
                  <a:lnTo>
                    <a:pt x="145340" y="0"/>
                  </a:lnTo>
                  <a:lnTo>
                    <a:pt x="298542" y="59302"/>
                  </a:lnTo>
                  <a:lnTo>
                    <a:pt x="448390" y="0"/>
                  </a:lnTo>
                  <a:lnTo>
                    <a:pt x="564765" y="111959"/>
                  </a:lnTo>
                  <a:lnTo>
                    <a:pt x="593730" y="711148"/>
                  </a:lnTo>
                  <a:cubicBezTo>
                    <a:pt x="593730" y="767162"/>
                    <a:pt x="549425" y="812572"/>
                    <a:pt x="494773" y="812572"/>
                  </a:cubicBezTo>
                  <a:close/>
                </a:path>
              </a:pathLst>
            </a:custGeom>
            <a:pattFill prst="dkVert">
              <a:fgClr>
                <a:srgbClr val="E7E6E6">
                  <a:lumMod val="50000"/>
                </a:srgb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8" name="円/楕円 567"/>
            <p:cNvSpPr/>
            <p:nvPr/>
          </p:nvSpPr>
          <p:spPr>
            <a:xfrm>
              <a:off x="6765557" y="461326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9" name="円/楕円 568"/>
            <p:cNvSpPr/>
            <p:nvPr/>
          </p:nvSpPr>
          <p:spPr>
            <a:xfrm>
              <a:off x="6765557" y="4753760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0" name="フリーフォーム 569"/>
            <p:cNvSpPr/>
            <p:nvPr/>
          </p:nvSpPr>
          <p:spPr>
            <a:xfrm>
              <a:off x="6543007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1" name="フリーフォーム 570"/>
            <p:cNvSpPr/>
            <p:nvPr/>
          </p:nvSpPr>
          <p:spPr>
            <a:xfrm>
              <a:off x="6781336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2" name="角丸四角形 571"/>
            <p:cNvSpPr/>
            <p:nvPr/>
          </p:nvSpPr>
          <p:spPr>
            <a:xfrm>
              <a:off x="6654488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3" name="角丸四角形 572"/>
            <p:cNvSpPr/>
            <p:nvPr/>
          </p:nvSpPr>
          <p:spPr>
            <a:xfrm>
              <a:off x="6852804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74" name="グループ化 573"/>
            <p:cNvGrpSpPr/>
            <p:nvPr/>
          </p:nvGrpSpPr>
          <p:grpSpPr>
            <a:xfrm>
              <a:off x="6481305" y="3951543"/>
              <a:ext cx="473825" cy="628683"/>
              <a:chOff x="-1470339" y="861612"/>
              <a:chExt cx="1220767" cy="1619746"/>
            </a:xfrm>
          </p:grpSpPr>
          <p:grpSp>
            <p:nvGrpSpPr>
              <p:cNvPr id="575" name="グループ化 574"/>
              <p:cNvGrpSpPr/>
              <p:nvPr/>
            </p:nvGrpSpPr>
            <p:grpSpPr>
              <a:xfrm>
                <a:off x="-1072558" y="861612"/>
                <a:ext cx="822986" cy="495004"/>
                <a:chOff x="4977722" y="1746916"/>
                <a:chExt cx="822986" cy="495004"/>
              </a:xfrm>
            </p:grpSpPr>
            <p:sp>
              <p:nvSpPr>
                <p:cNvPr id="577" name="角丸四角形 576"/>
                <p:cNvSpPr/>
                <p:nvPr/>
              </p:nvSpPr>
              <p:spPr>
                <a:xfrm rot="19560952">
                  <a:off x="5374854" y="1869395"/>
                  <a:ext cx="380856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8" name="角丸四角形 577"/>
                <p:cNvSpPr/>
                <p:nvPr/>
              </p:nvSpPr>
              <p:spPr>
                <a:xfrm rot="20806094">
                  <a:off x="5419852" y="1889351"/>
                  <a:ext cx="380856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9" name="フリーフォーム 578"/>
                <p:cNvSpPr/>
                <p:nvPr/>
              </p:nvSpPr>
              <p:spPr>
                <a:xfrm rot="11700000">
                  <a:off x="4977722" y="1746916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0" name="台形 579"/>
                <p:cNvSpPr/>
                <p:nvPr/>
              </p:nvSpPr>
              <p:spPr>
                <a:xfrm rot="2503523">
                  <a:off x="5005719" y="2083409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76" name="片側の 2 つの角を丸めた四角形 575"/>
              <p:cNvSpPr/>
              <p:nvPr/>
            </p:nvSpPr>
            <p:spPr>
              <a:xfrm rot="13287502">
                <a:off x="-1470339" y="1022112"/>
                <a:ext cx="354785" cy="145924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81" name="グループ化 580"/>
          <p:cNvGrpSpPr>
            <a:grpSpLocks noChangeAspect="1"/>
          </p:cNvGrpSpPr>
          <p:nvPr/>
        </p:nvGrpSpPr>
        <p:grpSpPr>
          <a:xfrm>
            <a:off x="8481862" y="864451"/>
            <a:ext cx="538522" cy="1564109"/>
            <a:chOff x="8328491" y="3516238"/>
            <a:chExt cx="897537" cy="2606848"/>
          </a:xfrm>
        </p:grpSpPr>
        <p:sp>
          <p:nvSpPr>
            <p:cNvPr id="582" name="涙形 581"/>
            <p:cNvSpPr/>
            <p:nvPr/>
          </p:nvSpPr>
          <p:spPr>
            <a:xfrm rot="15300000">
              <a:off x="8485013" y="3516238"/>
              <a:ext cx="456659" cy="456659"/>
            </a:xfrm>
            <a:prstGeom prst="teardrop">
              <a:avLst>
                <a:gd name="adj" fmla="val 110578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3" name="円/楕円 582"/>
            <p:cNvSpPr/>
            <p:nvPr/>
          </p:nvSpPr>
          <p:spPr>
            <a:xfrm rot="900000" flipH="1">
              <a:off x="8887605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4" name="円/楕円 583"/>
            <p:cNvSpPr/>
            <p:nvPr/>
          </p:nvSpPr>
          <p:spPr>
            <a:xfrm rot="20700000">
              <a:off x="8463166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5" name="台形 584"/>
            <p:cNvSpPr/>
            <p:nvPr/>
          </p:nvSpPr>
          <p:spPr>
            <a:xfrm>
              <a:off x="8625025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6" name="台形 585"/>
            <p:cNvSpPr/>
            <p:nvPr/>
          </p:nvSpPr>
          <p:spPr>
            <a:xfrm rot="10800000">
              <a:off x="8550332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7" name="フリーフォーム 586"/>
            <p:cNvSpPr/>
            <p:nvPr/>
          </p:nvSpPr>
          <p:spPr>
            <a:xfrm rot="20700000">
              <a:off x="8983736" y="5013096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8" name="フリーフォーム 587"/>
            <p:cNvSpPr/>
            <p:nvPr/>
          </p:nvSpPr>
          <p:spPr>
            <a:xfrm>
              <a:off x="8453102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9" name="フリーフォーム 588"/>
            <p:cNvSpPr/>
            <p:nvPr/>
          </p:nvSpPr>
          <p:spPr>
            <a:xfrm>
              <a:off x="8712335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0" name="片側の 2 つの角を丸めた四角形 589"/>
            <p:cNvSpPr/>
            <p:nvPr/>
          </p:nvSpPr>
          <p:spPr>
            <a:xfrm rot="21004779" flipH="1">
              <a:off x="8939995" y="4127038"/>
              <a:ext cx="146050" cy="929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1" name="円/楕円 590"/>
            <p:cNvSpPr/>
            <p:nvPr/>
          </p:nvSpPr>
          <p:spPr>
            <a:xfrm>
              <a:off x="8508200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2" name="フリーフォーム 591"/>
            <p:cNvSpPr/>
            <p:nvPr/>
          </p:nvSpPr>
          <p:spPr>
            <a:xfrm>
              <a:off x="8421526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377646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377646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3" name="フリーフォーム 592"/>
            <p:cNvSpPr/>
            <p:nvPr/>
          </p:nvSpPr>
          <p:spPr>
            <a:xfrm rot="10800000">
              <a:off x="8550332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4" name="フリーフォーム 593"/>
            <p:cNvSpPr/>
            <p:nvPr/>
          </p:nvSpPr>
          <p:spPr>
            <a:xfrm flipH="1">
              <a:off x="8503246" y="4081463"/>
              <a:ext cx="430289" cy="410034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5" name="円/楕円 594"/>
            <p:cNvSpPr/>
            <p:nvPr/>
          </p:nvSpPr>
          <p:spPr>
            <a:xfrm>
              <a:off x="8691036" y="4790846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6" name="円/楕円 595"/>
            <p:cNvSpPr/>
            <p:nvPr/>
          </p:nvSpPr>
          <p:spPr>
            <a:xfrm>
              <a:off x="8691036" y="4664640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7" name="フリーフォーム 596"/>
            <p:cNvSpPr/>
            <p:nvPr/>
          </p:nvSpPr>
          <p:spPr>
            <a:xfrm>
              <a:off x="8474007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8" name="フリーフォーム 597"/>
            <p:cNvSpPr/>
            <p:nvPr/>
          </p:nvSpPr>
          <p:spPr>
            <a:xfrm>
              <a:off x="8712336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9" name="角丸四角形 598"/>
            <p:cNvSpPr/>
            <p:nvPr/>
          </p:nvSpPr>
          <p:spPr>
            <a:xfrm>
              <a:off x="8588664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0" name="角丸四角形 599"/>
            <p:cNvSpPr/>
            <p:nvPr/>
          </p:nvSpPr>
          <p:spPr>
            <a:xfrm>
              <a:off x="8786980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01" name="グループ化 600"/>
            <p:cNvGrpSpPr/>
            <p:nvPr/>
          </p:nvGrpSpPr>
          <p:grpSpPr>
            <a:xfrm>
              <a:off x="8328491" y="3951543"/>
              <a:ext cx="557960" cy="628683"/>
              <a:chOff x="-1687106" y="861612"/>
              <a:chExt cx="1437534" cy="1619746"/>
            </a:xfrm>
          </p:grpSpPr>
          <p:grpSp>
            <p:nvGrpSpPr>
              <p:cNvPr id="602" name="グループ化 601"/>
              <p:cNvGrpSpPr/>
              <p:nvPr/>
            </p:nvGrpSpPr>
            <p:grpSpPr>
              <a:xfrm>
                <a:off x="-1687106" y="861612"/>
                <a:ext cx="1437534" cy="1490406"/>
                <a:chOff x="4363174" y="1746916"/>
                <a:chExt cx="1437534" cy="1490406"/>
              </a:xfrm>
            </p:grpSpPr>
            <p:sp>
              <p:nvSpPr>
                <p:cNvPr id="604" name="角丸四角形 603"/>
                <p:cNvSpPr/>
                <p:nvPr/>
              </p:nvSpPr>
              <p:spPr>
                <a:xfrm rot="19560952">
                  <a:off x="5374854" y="1869395"/>
                  <a:ext cx="380856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5" name="角丸四角形 177"/>
                <p:cNvSpPr/>
                <p:nvPr/>
              </p:nvSpPr>
              <p:spPr>
                <a:xfrm rot="18150829">
                  <a:off x="4041382" y="2566887"/>
                  <a:ext cx="992227" cy="348643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6" name="角丸四角形 605"/>
                <p:cNvSpPr/>
                <p:nvPr/>
              </p:nvSpPr>
              <p:spPr>
                <a:xfrm rot="20806094">
                  <a:off x="5419852" y="1889351"/>
                  <a:ext cx="380856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7" name="フリーフォーム 606"/>
                <p:cNvSpPr/>
                <p:nvPr/>
              </p:nvSpPr>
              <p:spPr>
                <a:xfrm rot="11700000">
                  <a:off x="4977722" y="1746916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8" name="台形 607"/>
                <p:cNvSpPr/>
                <p:nvPr/>
              </p:nvSpPr>
              <p:spPr>
                <a:xfrm rot="2503523">
                  <a:off x="5005719" y="2083409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03" name="片側の 2 つの角を丸めた四角形 602"/>
              <p:cNvSpPr/>
              <p:nvPr/>
            </p:nvSpPr>
            <p:spPr>
              <a:xfrm rot="13287502">
                <a:off x="-1470339" y="1022112"/>
                <a:ext cx="354785" cy="145924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09" name="グループ化 608"/>
          <p:cNvGrpSpPr>
            <a:grpSpLocks noChangeAspect="1"/>
          </p:cNvGrpSpPr>
          <p:nvPr/>
        </p:nvGrpSpPr>
        <p:grpSpPr>
          <a:xfrm>
            <a:off x="991910" y="2806628"/>
            <a:ext cx="483965" cy="1564554"/>
            <a:chOff x="1392713" y="3515496"/>
            <a:chExt cx="806608" cy="2607590"/>
          </a:xfrm>
        </p:grpSpPr>
        <p:sp>
          <p:nvSpPr>
            <p:cNvPr id="610" name="円/楕円 609"/>
            <p:cNvSpPr/>
            <p:nvPr/>
          </p:nvSpPr>
          <p:spPr>
            <a:xfrm rot="1800000" flipH="1">
              <a:off x="1754521" y="3558858"/>
              <a:ext cx="289242" cy="293907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1" name="円/楕円 610"/>
            <p:cNvSpPr/>
            <p:nvPr/>
          </p:nvSpPr>
          <p:spPr>
            <a:xfrm rot="19800000">
              <a:off x="1540088" y="3515496"/>
              <a:ext cx="375259" cy="283418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2" name="円/楕円 611"/>
            <p:cNvSpPr/>
            <p:nvPr/>
          </p:nvSpPr>
          <p:spPr>
            <a:xfrm rot="900000" flipH="1">
              <a:off x="1965230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3" name="円/楕円 612"/>
            <p:cNvSpPr/>
            <p:nvPr/>
          </p:nvSpPr>
          <p:spPr>
            <a:xfrm rot="20700000">
              <a:off x="154079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4" name="台形 613"/>
            <p:cNvSpPr/>
            <p:nvPr/>
          </p:nvSpPr>
          <p:spPr>
            <a:xfrm>
              <a:off x="1703690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5" name="台形 614"/>
            <p:cNvSpPr/>
            <p:nvPr/>
          </p:nvSpPr>
          <p:spPr>
            <a:xfrm rot="10800000">
              <a:off x="1628997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6" name="台形 615"/>
            <p:cNvSpPr/>
            <p:nvPr/>
          </p:nvSpPr>
          <p:spPr>
            <a:xfrm rot="10800000" flipV="1">
              <a:off x="1752386" y="4171307"/>
              <a:ext cx="89340" cy="45131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7" name="フリーフォーム 616"/>
            <p:cNvSpPr/>
            <p:nvPr/>
          </p:nvSpPr>
          <p:spPr>
            <a:xfrm>
              <a:off x="1531767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8" name="フリーフォーム 617"/>
            <p:cNvSpPr/>
            <p:nvPr/>
          </p:nvSpPr>
          <p:spPr>
            <a:xfrm>
              <a:off x="1791000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9" name="円/楕円 618"/>
            <p:cNvSpPr/>
            <p:nvPr/>
          </p:nvSpPr>
          <p:spPr>
            <a:xfrm>
              <a:off x="1586865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0" name="フリーフォーム 619"/>
            <p:cNvSpPr/>
            <p:nvPr/>
          </p:nvSpPr>
          <p:spPr>
            <a:xfrm>
              <a:off x="1500191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525283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1" name="台形 620"/>
            <p:cNvSpPr/>
            <p:nvPr/>
          </p:nvSpPr>
          <p:spPr>
            <a:xfrm rot="10800000">
              <a:off x="1752386" y="4097334"/>
              <a:ext cx="89340" cy="7397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2" name="フリーフォーム 621"/>
            <p:cNvSpPr/>
            <p:nvPr/>
          </p:nvSpPr>
          <p:spPr>
            <a:xfrm rot="10800000">
              <a:off x="1628997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3" name="フリーフォーム 622"/>
            <p:cNvSpPr/>
            <p:nvPr/>
          </p:nvSpPr>
          <p:spPr>
            <a:xfrm flipH="1">
              <a:off x="1581912" y="4081462"/>
              <a:ext cx="430289" cy="580113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4" name="円/楕円 623"/>
            <p:cNvSpPr/>
            <p:nvPr/>
          </p:nvSpPr>
          <p:spPr>
            <a:xfrm>
              <a:off x="1769701" y="4735549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5" name="円/楕円 624"/>
            <p:cNvSpPr/>
            <p:nvPr/>
          </p:nvSpPr>
          <p:spPr>
            <a:xfrm>
              <a:off x="1769701" y="4883187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6" name="片側の 2 つの角を丸めた四角形 625"/>
            <p:cNvSpPr/>
            <p:nvPr/>
          </p:nvSpPr>
          <p:spPr>
            <a:xfrm rot="9900000">
              <a:off x="1985632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7" name="片側の 2 つの角を丸めた四角形 626"/>
            <p:cNvSpPr/>
            <p:nvPr/>
          </p:nvSpPr>
          <p:spPr>
            <a:xfrm rot="11700000" flipH="1">
              <a:off x="1537254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8" name="フリーフォーム 627"/>
            <p:cNvSpPr/>
            <p:nvPr/>
          </p:nvSpPr>
          <p:spPr>
            <a:xfrm>
              <a:off x="1552672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9" name="フリーフォーム 628"/>
            <p:cNvSpPr/>
            <p:nvPr/>
          </p:nvSpPr>
          <p:spPr>
            <a:xfrm>
              <a:off x="1791001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0" name="角丸四角形 629"/>
            <p:cNvSpPr/>
            <p:nvPr/>
          </p:nvSpPr>
          <p:spPr>
            <a:xfrm>
              <a:off x="1666289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1" name="角丸四角形 630"/>
            <p:cNvSpPr/>
            <p:nvPr/>
          </p:nvSpPr>
          <p:spPr>
            <a:xfrm>
              <a:off x="1864605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2" name="フリーフォーム 631"/>
            <p:cNvSpPr/>
            <p:nvPr/>
          </p:nvSpPr>
          <p:spPr>
            <a:xfrm rot="1800000">
              <a:off x="1620550" y="3535516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3" name="フリーフォーム 632"/>
            <p:cNvSpPr/>
            <p:nvPr/>
          </p:nvSpPr>
          <p:spPr>
            <a:xfrm rot="1800000">
              <a:off x="1669125" y="3523792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34" name="グループ化 633"/>
            <p:cNvGrpSpPr/>
            <p:nvPr/>
          </p:nvGrpSpPr>
          <p:grpSpPr>
            <a:xfrm>
              <a:off x="1392713" y="4142901"/>
              <a:ext cx="806608" cy="452347"/>
              <a:chOff x="138968" y="2432134"/>
              <a:chExt cx="808511" cy="452347"/>
            </a:xfrm>
          </p:grpSpPr>
          <p:sp>
            <p:nvSpPr>
              <p:cNvPr id="635" name="楕円 8"/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6" name="フリーフォーム 635"/>
              <p:cNvSpPr/>
              <p:nvPr/>
            </p:nvSpPr>
            <p:spPr>
              <a:xfrm rot="14955635">
                <a:off x="148228" y="2429753"/>
                <a:ext cx="445468" cy="463988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5450"/>
                  <a:gd name="connsiteX1" fmla="*/ 141036 w 435765"/>
                  <a:gd name="connsiteY1" fmla="*/ 203007 h 525450"/>
                  <a:gd name="connsiteX2" fmla="*/ 138077 w 435765"/>
                  <a:gd name="connsiteY2" fmla="*/ 525450 h 525450"/>
                  <a:gd name="connsiteX3" fmla="*/ 0 w 435765"/>
                  <a:gd name="connsiteY3" fmla="*/ 468767 h 525450"/>
                  <a:gd name="connsiteX4" fmla="*/ 0 w 435765"/>
                  <a:gd name="connsiteY4" fmla="*/ 70518 h 525450"/>
                  <a:gd name="connsiteX5" fmla="*/ 70518 w 435765"/>
                  <a:gd name="connsiteY5" fmla="*/ 0 h 525450"/>
                  <a:gd name="connsiteX6" fmla="*/ 97967 w 435765"/>
                  <a:gd name="connsiteY6" fmla="*/ 5542 h 525450"/>
                  <a:gd name="connsiteX7" fmla="*/ 105733 w 435765"/>
                  <a:gd name="connsiteY7" fmla="*/ 10778 h 525450"/>
                  <a:gd name="connsiteX8" fmla="*/ 117196 w 435765"/>
                  <a:gd name="connsiteY8" fmla="*/ 13915 h 525450"/>
                  <a:gd name="connsiteX9" fmla="*/ 435765 w 435765"/>
                  <a:gd name="connsiteY9" fmla="*/ 174275 h 525450"/>
                  <a:gd name="connsiteX0" fmla="*/ 366562 w 437685"/>
                  <a:gd name="connsiteY0" fmla="*/ 315566 h 525450"/>
                  <a:gd name="connsiteX1" fmla="*/ 142956 w 437685"/>
                  <a:gd name="connsiteY1" fmla="*/ 203007 h 525450"/>
                  <a:gd name="connsiteX2" fmla="*/ 139997 w 437685"/>
                  <a:gd name="connsiteY2" fmla="*/ 525450 h 525450"/>
                  <a:gd name="connsiteX3" fmla="*/ 0 w 437685"/>
                  <a:gd name="connsiteY3" fmla="*/ 516596 h 525450"/>
                  <a:gd name="connsiteX4" fmla="*/ 1920 w 437685"/>
                  <a:gd name="connsiteY4" fmla="*/ 70518 h 525450"/>
                  <a:gd name="connsiteX5" fmla="*/ 72438 w 437685"/>
                  <a:gd name="connsiteY5" fmla="*/ 0 h 525450"/>
                  <a:gd name="connsiteX6" fmla="*/ 99887 w 437685"/>
                  <a:gd name="connsiteY6" fmla="*/ 5542 h 525450"/>
                  <a:gd name="connsiteX7" fmla="*/ 107653 w 437685"/>
                  <a:gd name="connsiteY7" fmla="*/ 10778 h 525450"/>
                  <a:gd name="connsiteX8" fmla="*/ 119116 w 437685"/>
                  <a:gd name="connsiteY8" fmla="*/ 13915 h 525450"/>
                  <a:gd name="connsiteX9" fmla="*/ 437685 w 437685"/>
                  <a:gd name="connsiteY9" fmla="*/ 174275 h 525450"/>
                  <a:gd name="connsiteX0" fmla="*/ 366562 w 504479"/>
                  <a:gd name="connsiteY0" fmla="*/ 315566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16138 w 504479"/>
                  <a:gd name="connsiteY0" fmla="*/ 288137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4479" h="525450">
                    <a:moveTo>
                      <a:pt x="416138" y="288137"/>
                    </a:moveTo>
                    <a:lnTo>
                      <a:pt x="142956" y="203007"/>
                    </a:lnTo>
                    <a:cubicBezTo>
                      <a:pt x="142956" y="291594"/>
                      <a:pt x="139997" y="436863"/>
                      <a:pt x="139997" y="525450"/>
                    </a:cubicBezTo>
                    <a:lnTo>
                      <a:pt x="0" y="516596"/>
                    </a:lnTo>
                    <a:lnTo>
                      <a:pt x="1920" y="70518"/>
                    </a:lnTo>
                    <a:cubicBezTo>
                      <a:pt x="1920" y="31572"/>
                      <a:pt x="33492" y="0"/>
                      <a:pt x="72438" y="0"/>
                    </a:cubicBezTo>
                    <a:cubicBezTo>
                      <a:pt x="82174" y="0"/>
                      <a:pt x="91450" y="1973"/>
                      <a:pt x="99887" y="5542"/>
                    </a:cubicBezTo>
                    <a:lnTo>
                      <a:pt x="107653" y="10778"/>
                    </a:lnTo>
                    <a:lnTo>
                      <a:pt x="119116" y="13915"/>
                    </a:lnTo>
                    <a:lnTo>
                      <a:pt x="504479" y="211188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7" name="楕円 8"/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8" name="フリーフォーム 637"/>
              <p:cNvSpPr/>
              <p:nvPr/>
            </p:nvSpPr>
            <p:spPr>
              <a:xfrm rot="6644365" flipH="1">
                <a:off x="490470" y="2426266"/>
                <a:ext cx="451142" cy="462877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0 w 435765"/>
                  <a:gd name="connsiteY3" fmla="*/ 468767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1351 w 435765"/>
                  <a:gd name="connsiteY3" fmla="*/ 520150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510904"/>
                  <a:gd name="connsiteY0" fmla="*/ 315566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10904" h="524195">
                    <a:moveTo>
                      <a:pt x="426326" y="292733"/>
                    </a:moveTo>
                    <a:lnTo>
                      <a:pt x="141036" y="203007"/>
                    </a:lnTo>
                    <a:cubicBezTo>
                      <a:pt x="141036" y="291594"/>
                      <a:pt x="140858" y="435608"/>
                      <a:pt x="140858" y="524195"/>
                    </a:cubicBezTo>
                    <a:lnTo>
                      <a:pt x="1351" y="520150"/>
                    </a:lnTo>
                    <a:cubicBezTo>
                      <a:pt x="901" y="370273"/>
                      <a:pt x="450" y="220395"/>
                      <a:pt x="0" y="70518"/>
                    </a:cubicBez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510904" y="207419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639" name="グループ化 638"/>
          <p:cNvGrpSpPr>
            <a:grpSpLocks noChangeAspect="1"/>
          </p:cNvGrpSpPr>
          <p:nvPr/>
        </p:nvGrpSpPr>
        <p:grpSpPr>
          <a:xfrm>
            <a:off x="2921827" y="2824007"/>
            <a:ext cx="483965" cy="1554127"/>
            <a:chOff x="2878074" y="3532875"/>
            <a:chExt cx="806608" cy="2590211"/>
          </a:xfrm>
        </p:grpSpPr>
        <p:sp>
          <p:nvSpPr>
            <p:cNvPr id="640" name="月 639"/>
            <p:cNvSpPr/>
            <p:nvPr/>
          </p:nvSpPr>
          <p:spPr>
            <a:xfrm rot="18000000" flipH="1">
              <a:off x="3277583" y="3432791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1" name="台形 640"/>
            <p:cNvSpPr/>
            <p:nvPr/>
          </p:nvSpPr>
          <p:spPr>
            <a:xfrm>
              <a:off x="3188643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2" name="台形 641"/>
            <p:cNvSpPr/>
            <p:nvPr/>
          </p:nvSpPr>
          <p:spPr>
            <a:xfrm rot="10800000">
              <a:off x="3113950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3" name="台形 642"/>
            <p:cNvSpPr/>
            <p:nvPr/>
          </p:nvSpPr>
          <p:spPr>
            <a:xfrm rot="10800000" flipV="1">
              <a:off x="3237339" y="4171307"/>
              <a:ext cx="89340" cy="263781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4" name="フリーフォーム 643"/>
            <p:cNvSpPr/>
            <p:nvPr/>
          </p:nvSpPr>
          <p:spPr>
            <a:xfrm>
              <a:off x="3016720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5" name="フリーフォーム 644"/>
            <p:cNvSpPr/>
            <p:nvPr/>
          </p:nvSpPr>
          <p:spPr>
            <a:xfrm>
              <a:off x="3275953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6" name="台形 645"/>
            <p:cNvSpPr/>
            <p:nvPr/>
          </p:nvSpPr>
          <p:spPr>
            <a:xfrm rot="10800000">
              <a:off x="3237339" y="4097334"/>
              <a:ext cx="89340" cy="73973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7" name="フリーフォーム 646"/>
            <p:cNvSpPr/>
            <p:nvPr/>
          </p:nvSpPr>
          <p:spPr>
            <a:xfrm rot="10800000">
              <a:off x="3113950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8" name="フリーフォーム 647"/>
            <p:cNvSpPr/>
            <p:nvPr/>
          </p:nvSpPr>
          <p:spPr>
            <a:xfrm>
              <a:off x="2985144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298041 w 593730"/>
                <a:gd name="connsiteY2" fmla="*/ 318114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298041" y="318114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9" name="フリーフォーム 648"/>
            <p:cNvSpPr/>
            <p:nvPr/>
          </p:nvSpPr>
          <p:spPr>
            <a:xfrm flipH="1">
              <a:off x="3088728" y="4098414"/>
              <a:ext cx="209712" cy="364831"/>
            </a:xfrm>
            <a:custGeom>
              <a:avLst/>
              <a:gdLst>
                <a:gd name="connsiteX0" fmla="*/ 200187 w 209712"/>
                <a:gd name="connsiteY0" fmla="*/ 0 h 364831"/>
                <a:gd name="connsiteX1" fmla="*/ 147800 w 209712"/>
                <a:gd name="connsiteY1" fmla="*/ 2382 h 364831"/>
                <a:gd name="connsiteX2" fmla="*/ 0 w 209712"/>
                <a:gd name="connsiteY2" fmla="*/ 318605 h 364831"/>
                <a:gd name="connsiteX3" fmla="*/ 23255 w 209712"/>
                <a:gd name="connsiteY3" fmla="*/ 364831 h 364831"/>
                <a:gd name="connsiteX4" fmla="*/ 195425 w 209712"/>
                <a:gd name="connsiteY4" fmla="*/ 202407 h 364831"/>
                <a:gd name="connsiteX5" fmla="*/ 126369 w 209712"/>
                <a:gd name="connsiteY5" fmla="*/ 183357 h 364831"/>
                <a:gd name="connsiteX6" fmla="*/ 209712 w 209712"/>
                <a:gd name="connsiteY6" fmla="*/ 166688 h 36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712" h="364831">
                  <a:moveTo>
                    <a:pt x="200187" y="0"/>
                  </a:moveTo>
                  <a:lnTo>
                    <a:pt x="147800" y="2382"/>
                  </a:lnTo>
                  <a:lnTo>
                    <a:pt x="0" y="318605"/>
                  </a:lnTo>
                  <a:lnTo>
                    <a:pt x="23255" y="364831"/>
                  </a:lnTo>
                  <a:lnTo>
                    <a:pt x="195425" y="202407"/>
                  </a:lnTo>
                  <a:lnTo>
                    <a:pt x="126369" y="183357"/>
                  </a:lnTo>
                  <a:lnTo>
                    <a:pt x="209712" y="166688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0" name="フリーフォーム 649"/>
            <p:cNvSpPr/>
            <p:nvPr/>
          </p:nvSpPr>
          <p:spPr>
            <a:xfrm>
              <a:off x="3219341" y="4098413"/>
              <a:ext cx="266700" cy="440532"/>
            </a:xfrm>
            <a:custGeom>
              <a:avLst/>
              <a:gdLst>
                <a:gd name="connsiteX0" fmla="*/ 204788 w 266700"/>
                <a:gd name="connsiteY0" fmla="*/ 4763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4763 h 440532"/>
                <a:gd name="connsiteX0" fmla="*/ 204788 w 266700"/>
                <a:gd name="connsiteY0" fmla="*/ 2382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2382 h 44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700" h="440532">
                  <a:moveTo>
                    <a:pt x="204788" y="2382"/>
                  </a:moveTo>
                  <a:lnTo>
                    <a:pt x="0" y="440532"/>
                  </a:lnTo>
                  <a:lnTo>
                    <a:pt x="252413" y="202407"/>
                  </a:lnTo>
                  <a:lnTo>
                    <a:pt x="183357" y="183357"/>
                  </a:lnTo>
                  <a:lnTo>
                    <a:pt x="266700" y="166688"/>
                  </a:lnTo>
                  <a:lnTo>
                    <a:pt x="257175" y="0"/>
                  </a:lnTo>
                  <a:lnTo>
                    <a:pt x="204788" y="2382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1" name="円/楕円 650"/>
            <p:cNvSpPr/>
            <p:nvPr/>
          </p:nvSpPr>
          <p:spPr>
            <a:xfrm>
              <a:off x="3176889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2" name="円/楕円 651"/>
            <p:cNvSpPr/>
            <p:nvPr/>
          </p:nvSpPr>
          <p:spPr>
            <a:xfrm>
              <a:off x="3176889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3" name="円/楕円 652"/>
            <p:cNvSpPr/>
            <p:nvPr/>
          </p:nvSpPr>
          <p:spPr>
            <a:xfrm>
              <a:off x="3335348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4" name="円/楕円 653"/>
            <p:cNvSpPr/>
            <p:nvPr/>
          </p:nvSpPr>
          <p:spPr>
            <a:xfrm>
              <a:off x="3335348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5" name="フリーフォーム 654"/>
            <p:cNvSpPr/>
            <p:nvPr/>
          </p:nvSpPr>
          <p:spPr>
            <a:xfrm>
              <a:off x="3037625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6" name="フリーフォーム 655"/>
            <p:cNvSpPr/>
            <p:nvPr/>
          </p:nvSpPr>
          <p:spPr>
            <a:xfrm>
              <a:off x="3275954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7" name="円/楕円 656"/>
            <p:cNvSpPr/>
            <p:nvPr/>
          </p:nvSpPr>
          <p:spPr>
            <a:xfrm rot="900000" flipH="1">
              <a:off x="3442832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8" name="円/楕円 657"/>
            <p:cNvSpPr/>
            <p:nvPr/>
          </p:nvSpPr>
          <p:spPr>
            <a:xfrm rot="20700000">
              <a:off x="3027918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9" name="円/楕円 658"/>
            <p:cNvSpPr/>
            <p:nvPr/>
          </p:nvSpPr>
          <p:spPr>
            <a:xfrm>
              <a:off x="3071818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0" name="角丸四角形 659"/>
            <p:cNvSpPr/>
            <p:nvPr/>
          </p:nvSpPr>
          <p:spPr>
            <a:xfrm>
              <a:off x="3153416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1" name="角丸四角形 660"/>
            <p:cNvSpPr/>
            <p:nvPr/>
          </p:nvSpPr>
          <p:spPr>
            <a:xfrm>
              <a:off x="3351732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2" name="月 661"/>
            <p:cNvSpPr/>
            <p:nvPr/>
          </p:nvSpPr>
          <p:spPr>
            <a:xfrm rot="3600000">
              <a:off x="3100798" y="3418553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3" name="フリーフォーム 662"/>
            <p:cNvSpPr/>
            <p:nvPr/>
          </p:nvSpPr>
          <p:spPr>
            <a:xfrm rot="2576703">
              <a:off x="3242046" y="3551988"/>
              <a:ext cx="70673" cy="178373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64" name="グループ化 663"/>
            <p:cNvGrpSpPr/>
            <p:nvPr/>
          </p:nvGrpSpPr>
          <p:grpSpPr>
            <a:xfrm>
              <a:off x="2878074" y="4142901"/>
              <a:ext cx="806608" cy="452347"/>
              <a:chOff x="138968" y="2432134"/>
              <a:chExt cx="808511" cy="452347"/>
            </a:xfrm>
          </p:grpSpPr>
          <p:sp>
            <p:nvSpPr>
              <p:cNvPr id="665" name="楕円 8"/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6" name="フリーフォーム 665"/>
              <p:cNvSpPr/>
              <p:nvPr/>
            </p:nvSpPr>
            <p:spPr>
              <a:xfrm rot="14955635">
                <a:off x="148228" y="2429753"/>
                <a:ext cx="445468" cy="463988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5450"/>
                  <a:gd name="connsiteX1" fmla="*/ 141036 w 435765"/>
                  <a:gd name="connsiteY1" fmla="*/ 203007 h 525450"/>
                  <a:gd name="connsiteX2" fmla="*/ 138077 w 435765"/>
                  <a:gd name="connsiteY2" fmla="*/ 525450 h 525450"/>
                  <a:gd name="connsiteX3" fmla="*/ 0 w 435765"/>
                  <a:gd name="connsiteY3" fmla="*/ 468767 h 525450"/>
                  <a:gd name="connsiteX4" fmla="*/ 0 w 435765"/>
                  <a:gd name="connsiteY4" fmla="*/ 70518 h 525450"/>
                  <a:gd name="connsiteX5" fmla="*/ 70518 w 435765"/>
                  <a:gd name="connsiteY5" fmla="*/ 0 h 525450"/>
                  <a:gd name="connsiteX6" fmla="*/ 97967 w 435765"/>
                  <a:gd name="connsiteY6" fmla="*/ 5542 h 525450"/>
                  <a:gd name="connsiteX7" fmla="*/ 105733 w 435765"/>
                  <a:gd name="connsiteY7" fmla="*/ 10778 h 525450"/>
                  <a:gd name="connsiteX8" fmla="*/ 117196 w 435765"/>
                  <a:gd name="connsiteY8" fmla="*/ 13915 h 525450"/>
                  <a:gd name="connsiteX9" fmla="*/ 435765 w 435765"/>
                  <a:gd name="connsiteY9" fmla="*/ 174275 h 525450"/>
                  <a:gd name="connsiteX0" fmla="*/ 366562 w 437685"/>
                  <a:gd name="connsiteY0" fmla="*/ 315566 h 525450"/>
                  <a:gd name="connsiteX1" fmla="*/ 142956 w 437685"/>
                  <a:gd name="connsiteY1" fmla="*/ 203007 h 525450"/>
                  <a:gd name="connsiteX2" fmla="*/ 139997 w 437685"/>
                  <a:gd name="connsiteY2" fmla="*/ 525450 h 525450"/>
                  <a:gd name="connsiteX3" fmla="*/ 0 w 437685"/>
                  <a:gd name="connsiteY3" fmla="*/ 516596 h 525450"/>
                  <a:gd name="connsiteX4" fmla="*/ 1920 w 437685"/>
                  <a:gd name="connsiteY4" fmla="*/ 70518 h 525450"/>
                  <a:gd name="connsiteX5" fmla="*/ 72438 w 437685"/>
                  <a:gd name="connsiteY5" fmla="*/ 0 h 525450"/>
                  <a:gd name="connsiteX6" fmla="*/ 99887 w 437685"/>
                  <a:gd name="connsiteY6" fmla="*/ 5542 h 525450"/>
                  <a:gd name="connsiteX7" fmla="*/ 107653 w 437685"/>
                  <a:gd name="connsiteY7" fmla="*/ 10778 h 525450"/>
                  <a:gd name="connsiteX8" fmla="*/ 119116 w 437685"/>
                  <a:gd name="connsiteY8" fmla="*/ 13915 h 525450"/>
                  <a:gd name="connsiteX9" fmla="*/ 437685 w 437685"/>
                  <a:gd name="connsiteY9" fmla="*/ 174275 h 525450"/>
                  <a:gd name="connsiteX0" fmla="*/ 366562 w 504479"/>
                  <a:gd name="connsiteY0" fmla="*/ 315566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16138 w 504479"/>
                  <a:gd name="connsiteY0" fmla="*/ 288137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4479" h="525450">
                    <a:moveTo>
                      <a:pt x="416138" y="288137"/>
                    </a:moveTo>
                    <a:lnTo>
                      <a:pt x="142956" y="203007"/>
                    </a:lnTo>
                    <a:cubicBezTo>
                      <a:pt x="142956" y="291594"/>
                      <a:pt x="139997" y="436863"/>
                      <a:pt x="139997" y="525450"/>
                    </a:cubicBezTo>
                    <a:lnTo>
                      <a:pt x="0" y="516596"/>
                    </a:lnTo>
                    <a:lnTo>
                      <a:pt x="1920" y="70518"/>
                    </a:lnTo>
                    <a:cubicBezTo>
                      <a:pt x="1920" y="31572"/>
                      <a:pt x="33492" y="0"/>
                      <a:pt x="72438" y="0"/>
                    </a:cubicBezTo>
                    <a:cubicBezTo>
                      <a:pt x="82174" y="0"/>
                      <a:pt x="91450" y="1973"/>
                      <a:pt x="99887" y="5542"/>
                    </a:cubicBezTo>
                    <a:lnTo>
                      <a:pt x="107653" y="10778"/>
                    </a:lnTo>
                    <a:lnTo>
                      <a:pt x="119116" y="13915"/>
                    </a:lnTo>
                    <a:lnTo>
                      <a:pt x="504479" y="211188"/>
                    </a:lnTo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7" name="楕円 8"/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8" name="フリーフォーム 667"/>
              <p:cNvSpPr/>
              <p:nvPr/>
            </p:nvSpPr>
            <p:spPr>
              <a:xfrm rot="6644365" flipH="1">
                <a:off x="490470" y="2426266"/>
                <a:ext cx="451142" cy="462877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0 w 435765"/>
                  <a:gd name="connsiteY3" fmla="*/ 468767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1351 w 435765"/>
                  <a:gd name="connsiteY3" fmla="*/ 520150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510904"/>
                  <a:gd name="connsiteY0" fmla="*/ 315566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10904" h="524195">
                    <a:moveTo>
                      <a:pt x="426326" y="292733"/>
                    </a:moveTo>
                    <a:lnTo>
                      <a:pt x="141036" y="203007"/>
                    </a:lnTo>
                    <a:cubicBezTo>
                      <a:pt x="141036" y="291594"/>
                      <a:pt x="140858" y="435608"/>
                      <a:pt x="140858" y="524195"/>
                    </a:cubicBezTo>
                    <a:lnTo>
                      <a:pt x="1351" y="520150"/>
                    </a:lnTo>
                    <a:cubicBezTo>
                      <a:pt x="901" y="370273"/>
                      <a:pt x="450" y="220395"/>
                      <a:pt x="0" y="70518"/>
                    </a:cubicBez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510904" y="207419"/>
                    </a:lnTo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669" name="グループ化 668"/>
          <p:cNvGrpSpPr>
            <a:grpSpLocks noChangeAspect="1"/>
          </p:cNvGrpSpPr>
          <p:nvPr/>
        </p:nvGrpSpPr>
        <p:grpSpPr>
          <a:xfrm>
            <a:off x="4687574" y="2764954"/>
            <a:ext cx="497519" cy="1589558"/>
            <a:chOff x="4529934" y="3473822"/>
            <a:chExt cx="829199" cy="2649264"/>
          </a:xfrm>
        </p:grpSpPr>
        <p:sp>
          <p:nvSpPr>
            <p:cNvPr id="670" name="星 24 669"/>
            <p:cNvSpPr/>
            <p:nvPr/>
          </p:nvSpPr>
          <p:spPr>
            <a:xfrm>
              <a:off x="4702455" y="3473822"/>
              <a:ext cx="480409" cy="489585"/>
            </a:xfrm>
            <a:prstGeom prst="star24">
              <a:avLst>
                <a:gd name="adj" fmla="val 47257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1" name="円/楕円 670"/>
            <p:cNvSpPr/>
            <p:nvPr/>
          </p:nvSpPr>
          <p:spPr>
            <a:xfrm rot="900000" flipH="1">
              <a:off x="5103118" y="3757886"/>
              <a:ext cx="81367" cy="125751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2" name="円/楕円 671"/>
            <p:cNvSpPr/>
            <p:nvPr/>
          </p:nvSpPr>
          <p:spPr>
            <a:xfrm rot="20700000">
              <a:off x="469797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3" name="台形 672"/>
            <p:cNvSpPr/>
            <p:nvPr/>
          </p:nvSpPr>
          <p:spPr>
            <a:xfrm>
              <a:off x="485348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4" name="台形 673"/>
            <p:cNvSpPr/>
            <p:nvPr/>
          </p:nvSpPr>
          <p:spPr>
            <a:xfrm rot="10800000">
              <a:off x="477878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5" name="円/楕円 674"/>
            <p:cNvSpPr/>
            <p:nvPr/>
          </p:nvSpPr>
          <p:spPr>
            <a:xfrm>
              <a:off x="473665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6" name="フリーフォーム 675"/>
            <p:cNvSpPr/>
            <p:nvPr/>
          </p:nvSpPr>
          <p:spPr>
            <a:xfrm>
              <a:off x="4649982" y="4097336"/>
              <a:ext cx="593730" cy="71977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88434 w 593730"/>
                <a:gd name="connsiteY6" fmla="*/ 71469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19773"/>
                <a:gd name="connsiteX1" fmla="*/ 154266 w 593730"/>
                <a:gd name="connsiteY1" fmla="*/ 0 h 719773"/>
                <a:gd name="connsiteX2" fmla="*/ 446578 w 593730"/>
                <a:gd name="connsiteY2" fmla="*/ 0 h 719773"/>
                <a:gd name="connsiteX3" fmla="*/ 494773 w 593730"/>
                <a:gd name="connsiteY3" fmla="*/ 0 h 719773"/>
                <a:gd name="connsiteX4" fmla="*/ 593730 w 593730"/>
                <a:gd name="connsiteY4" fmla="*/ 101424 h 719773"/>
                <a:gd name="connsiteX5" fmla="*/ 516726 w 593730"/>
                <a:gd name="connsiteY5" fmla="*/ 719773 h 719773"/>
                <a:gd name="connsiteX6" fmla="*/ 88434 w 593730"/>
                <a:gd name="connsiteY6" fmla="*/ 714693 h 719773"/>
                <a:gd name="connsiteX7" fmla="*/ 0 w 593730"/>
                <a:gd name="connsiteY7" fmla="*/ 101424 h 719773"/>
                <a:gd name="connsiteX8" fmla="*/ 98957 w 593730"/>
                <a:gd name="connsiteY8" fmla="*/ 0 h 719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1977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16726" y="719773"/>
                  </a:lnTo>
                  <a:lnTo>
                    <a:pt x="88434" y="714693"/>
                  </a:lnTo>
                  <a:cubicBezTo>
                    <a:pt x="78429" y="507730"/>
                    <a:pt x="10005" y="308387"/>
                    <a:pt x="0" y="101424"/>
                  </a:cubicBez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7" name="フリーフォーム 676"/>
            <p:cNvSpPr/>
            <p:nvPr/>
          </p:nvSpPr>
          <p:spPr>
            <a:xfrm rot="10800000">
              <a:off x="4678049" y="4835139"/>
              <a:ext cx="526588" cy="1197503"/>
            </a:xfrm>
            <a:custGeom>
              <a:avLst/>
              <a:gdLst>
                <a:gd name="connsiteX0" fmla="*/ 569450 w 569450"/>
                <a:gd name="connsiteY0" fmla="*/ 1041783 h 1041783"/>
                <a:gd name="connsiteX1" fmla="*/ 0 w 569450"/>
                <a:gd name="connsiteY1" fmla="*/ 1041783 h 1041783"/>
                <a:gd name="connsiteX2" fmla="*/ 52101 w 569450"/>
                <a:gd name="connsiteY2" fmla="*/ 739362 h 1041783"/>
                <a:gd name="connsiteX3" fmla="*/ 155659 w 569450"/>
                <a:gd name="connsiteY3" fmla="*/ 0 h 1041783"/>
                <a:gd name="connsiteX4" fmla="*/ 277981 w 569450"/>
                <a:gd name="connsiteY4" fmla="*/ 0 h 1041783"/>
                <a:gd name="connsiteX5" fmla="*/ 277981 w 569450"/>
                <a:gd name="connsiteY5" fmla="*/ 704754 h 1041783"/>
                <a:gd name="connsiteX6" fmla="*/ 292572 w 569450"/>
                <a:gd name="connsiteY6" fmla="*/ 704754 h 1041783"/>
                <a:gd name="connsiteX7" fmla="*/ 292572 w 569450"/>
                <a:gd name="connsiteY7" fmla="*/ 0 h 1041783"/>
                <a:gd name="connsiteX8" fmla="*/ 414893 w 569450"/>
                <a:gd name="connsiteY8" fmla="*/ 0 h 1041783"/>
                <a:gd name="connsiteX9" fmla="*/ 523237 w 569450"/>
                <a:gd name="connsiteY9" fmla="*/ 773539 h 10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50" h="1041783">
                  <a:moveTo>
                    <a:pt x="569450" y="1041783"/>
                  </a:moveTo>
                  <a:lnTo>
                    <a:pt x="0" y="1041783"/>
                  </a:lnTo>
                  <a:lnTo>
                    <a:pt x="52101" y="739362"/>
                  </a:lnTo>
                  <a:lnTo>
                    <a:pt x="155659" y="0"/>
                  </a:lnTo>
                  <a:lnTo>
                    <a:pt x="277981" y="0"/>
                  </a:lnTo>
                  <a:lnTo>
                    <a:pt x="277981" y="704754"/>
                  </a:lnTo>
                  <a:lnTo>
                    <a:pt x="292572" y="704754"/>
                  </a:lnTo>
                  <a:lnTo>
                    <a:pt x="292572" y="0"/>
                  </a:lnTo>
                  <a:lnTo>
                    <a:pt x="414893" y="0"/>
                  </a:lnTo>
                  <a:lnTo>
                    <a:pt x="523237" y="773539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8" name="台形 529"/>
            <p:cNvSpPr/>
            <p:nvPr/>
          </p:nvSpPr>
          <p:spPr>
            <a:xfrm rot="10800000" flipV="1">
              <a:off x="4886701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9" name="台形 678"/>
            <p:cNvSpPr/>
            <p:nvPr/>
          </p:nvSpPr>
          <p:spPr>
            <a:xfrm rot="10800000">
              <a:off x="4902177" y="4097334"/>
              <a:ext cx="89340" cy="73973"/>
            </a:xfrm>
            <a:prstGeom prst="trapezoid">
              <a:avLst/>
            </a:pr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0" name="フリーフォーム 679"/>
            <p:cNvSpPr/>
            <p:nvPr/>
          </p:nvSpPr>
          <p:spPr>
            <a:xfrm rot="10800000">
              <a:off x="477878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1" name="フリーフォーム 680"/>
            <p:cNvSpPr/>
            <p:nvPr/>
          </p:nvSpPr>
          <p:spPr>
            <a:xfrm>
              <a:off x="4649981" y="4097336"/>
              <a:ext cx="593730" cy="722313"/>
            </a:xfrm>
            <a:custGeom>
              <a:avLst/>
              <a:gdLst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0 w 593730"/>
                <a:gd name="connsiteY12" fmla="*/ 101424 h 722313"/>
                <a:gd name="connsiteX13" fmla="*/ 98957 w 593730"/>
                <a:gd name="connsiteY13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16493 w 593730"/>
                <a:gd name="connsiteY12" fmla="*/ 5254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57768 w 593730"/>
                <a:gd name="connsiteY12" fmla="*/ 5381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59418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18143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160556" y="0"/>
                  </a:lnTo>
                  <a:cubicBezTo>
                    <a:pt x="160543" y="207"/>
                    <a:pt x="160531" y="413"/>
                    <a:pt x="160518" y="620"/>
                  </a:cubicBezTo>
                  <a:cubicBezTo>
                    <a:pt x="160518" y="247855"/>
                    <a:pt x="280947" y="448278"/>
                    <a:pt x="296865" y="448278"/>
                  </a:cubicBezTo>
                  <a:cubicBezTo>
                    <a:pt x="312784" y="448278"/>
                    <a:pt x="433212" y="247855"/>
                    <a:pt x="433212" y="620"/>
                  </a:cubicBezTo>
                  <a:cubicBezTo>
                    <a:pt x="433199" y="413"/>
                    <a:pt x="433187" y="207"/>
                    <a:pt x="433174" y="0"/>
                  </a:cubicBez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18143" y="519114"/>
                  </a:lnTo>
                  <a:lnTo>
                    <a:pt x="544666" y="722313"/>
                  </a:lnTo>
                  <a:lnTo>
                    <a:pt x="30014" y="722313"/>
                  </a:lnTo>
                  <a:lnTo>
                    <a:pt x="57768" y="538164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2" name="正方形/長方形 681"/>
            <p:cNvSpPr/>
            <p:nvPr/>
          </p:nvSpPr>
          <p:spPr>
            <a:xfrm>
              <a:off x="4675999" y="4793987"/>
              <a:ext cx="526163" cy="52006"/>
            </a:xfrm>
            <a:prstGeom prst="rect">
              <a:avLst/>
            </a:pr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3" name="角丸四角形 682"/>
            <p:cNvSpPr/>
            <p:nvPr/>
          </p:nvSpPr>
          <p:spPr>
            <a:xfrm>
              <a:off x="4890223" y="4783931"/>
              <a:ext cx="111651" cy="67542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4" name="フリーフォーム 683"/>
            <p:cNvSpPr/>
            <p:nvPr/>
          </p:nvSpPr>
          <p:spPr>
            <a:xfrm>
              <a:off x="4598375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5" name="フリーフォーム 684"/>
            <p:cNvSpPr/>
            <p:nvPr/>
          </p:nvSpPr>
          <p:spPr>
            <a:xfrm>
              <a:off x="4697567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6" name="片側の 2 つの角を丸めた四角形 685"/>
            <p:cNvSpPr/>
            <p:nvPr/>
          </p:nvSpPr>
          <p:spPr>
            <a:xfrm rot="11518702">
              <a:off x="4616696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7" name="フリーフォーム 686"/>
            <p:cNvSpPr/>
            <p:nvPr/>
          </p:nvSpPr>
          <p:spPr>
            <a:xfrm flipH="1">
              <a:off x="5039133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8" name="フリーフォーム 687"/>
            <p:cNvSpPr/>
            <p:nvPr/>
          </p:nvSpPr>
          <p:spPr>
            <a:xfrm flipH="1">
              <a:off x="5042981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9" name="片側の 2 つの角を丸めた四角形 688"/>
            <p:cNvSpPr/>
            <p:nvPr/>
          </p:nvSpPr>
          <p:spPr>
            <a:xfrm rot="10081298" flipH="1">
              <a:off x="5176993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0" name="フリーフォーム 689"/>
            <p:cNvSpPr/>
            <p:nvPr/>
          </p:nvSpPr>
          <p:spPr>
            <a:xfrm>
              <a:off x="470246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1" name="フリーフォーム 690"/>
            <p:cNvSpPr/>
            <p:nvPr/>
          </p:nvSpPr>
          <p:spPr>
            <a:xfrm>
              <a:off x="494079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2" name="角丸四角形 691"/>
            <p:cNvSpPr/>
            <p:nvPr/>
          </p:nvSpPr>
          <p:spPr>
            <a:xfrm>
              <a:off x="4823469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3" name="角丸四角形 692"/>
            <p:cNvSpPr/>
            <p:nvPr/>
          </p:nvSpPr>
          <p:spPr>
            <a:xfrm>
              <a:off x="5021785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94" name="グループ化 693"/>
            <p:cNvGrpSpPr/>
            <p:nvPr/>
          </p:nvGrpSpPr>
          <p:grpSpPr>
            <a:xfrm>
              <a:off x="4529934" y="4142901"/>
              <a:ext cx="829199" cy="465016"/>
              <a:chOff x="138968" y="2432134"/>
              <a:chExt cx="808511" cy="452347"/>
            </a:xfrm>
          </p:grpSpPr>
          <p:sp>
            <p:nvSpPr>
              <p:cNvPr id="695" name="楕円 8"/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6" name="フリーフォーム 695"/>
              <p:cNvSpPr/>
              <p:nvPr/>
            </p:nvSpPr>
            <p:spPr>
              <a:xfrm rot="14955635">
                <a:off x="148228" y="2429753"/>
                <a:ext cx="445468" cy="463988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5450"/>
                  <a:gd name="connsiteX1" fmla="*/ 141036 w 435765"/>
                  <a:gd name="connsiteY1" fmla="*/ 203007 h 525450"/>
                  <a:gd name="connsiteX2" fmla="*/ 138077 w 435765"/>
                  <a:gd name="connsiteY2" fmla="*/ 525450 h 525450"/>
                  <a:gd name="connsiteX3" fmla="*/ 0 w 435765"/>
                  <a:gd name="connsiteY3" fmla="*/ 468767 h 525450"/>
                  <a:gd name="connsiteX4" fmla="*/ 0 w 435765"/>
                  <a:gd name="connsiteY4" fmla="*/ 70518 h 525450"/>
                  <a:gd name="connsiteX5" fmla="*/ 70518 w 435765"/>
                  <a:gd name="connsiteY5" fmla="*/ 0 h 525450"/>
                  <a:gd name="connsiteX6" fmla="*/ 97967 w 435765"/>
                  <a:gd name="connsiteY6" fmla="*/ 5542 h 525450"/>
                  <a:gd name="connsiteX7" fmla="*/ 105733 w 435765"/>
                  <a:gd name="connsiteY7" fmla="*/ 10778 h 525450"/>
                  <a:gd name="connsiteX8" fmla="*/ 117196 w 435765"/>
                  <a:gd name="connsiteY8" fmla="*/ 13915 h 525450"/>
                  <a:gd name="connsiteX9" fmla="*/ 435765 w 435765"/>
                  <a:gd name="connsiteY9" fmla="*/ 174275 h 525450"/>
                  <a:gd name="connsiteX0" fmla="*/ 366562 w 437685"/>
                  <a:gd name="connsiteY0" fmla="*/ 315566 h 525450"/>
                  <a:gd name="connsiteX1" fmla="*/ 142956 w 437685"/>
                  <a:gd name="connsiteY1" fmla="*/ 203007 h 525450"/>
                  <a:gd name="connsiteX2" fmla="*/ 139997 w 437685"/>
                  <a:gd name="connsiteY2" fmla="*/ 525450 h 525450"/>
                  <a:gd name="connsiteX3" fmla="*/ 0 w 437685"/>
                  <a:gd name="connsiteY3" fmla="*/ 516596 h 525450"/>
                  <a:gd name="connsiteX4" fmla="*/ 1920 w 437685"/>
                  <a:gd name="connsiteY4" fmla="*/ 70518 h 525450"/>
                  <a:gd name="connsiteX5" fmla="*/ 72438 w 437685"/>
                  <a:gd name="connsiteY5" fmla="*/ 0 h 525450"/>
                  <a:gd name="connsiteX6" fmla="*/ 99887 w 437685"/>
                  <a:gd name="connsiteY6" fmla="*/ 5542 h 525450"/>
                  <a:gd name="connsiteX7" fmla="*/ 107653 w 437685"/>
                  <a:gd name="connsiteY7" fmla="*/ 10778 h 525450"/>
                  <a:gd name="connsiteX8" fmla="*/ 119116 w 437685"/>
                  <a:gd name="connsiteY8" fmla="*/ 13915 h 525450"/>
                  <a:gd name="connsiteX9" fmla="*/ 437685 w 437685"/>
                  <a:gd name="connsiteY9" fmla="*/ 174275 h 525450"/>
                  <a:gd name="connsiteX0" fmla="*/ 366562 w 504479"/>
                  <a:gd name="connsiteY0" fmla="*/ 315566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16138 w 504479"/>
                  <a:gd name="connsiteY0" fmla="*/ 288137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58154 w 504479"/>
                  <a:gd name="connsiteY0" fmla="*/ 283841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4479" h="525450">
                    <a:moveTo>
                      <a:pt x="458154" y="283841"/>
                    </a:moveTo>
                    <a:lnTo>
                      <a:pt x="142956" y="203007"/>
                    </a:lnTo>
                    <a:cubicBezTo>
                      <a:pt x="142956" y="291594"/>
                      <a:pt x="139997" y="436863"/>
                      <a:pt x="139997" y="525450"/>
                    </a:cubicBezTo>
                    <a:lnTo>
                      <a:pt x="0" y="516596"/>
                    </a:lnTo>
                    <a:lnTo>
                      <a:pt x="1920" y="70518"/>
                    </a:lnTo>
                    <a:cubicBezTo>
                      <a:pt x="1920" y="31572"/>
                      <a:pt x="33492" y="0"/>
                      <a:pt x="72438" y="0"/>
                    </a:cubicBezTo>
                    <a:cubicBezTo>
                      <a:pt x="82174" y="0"/>
                      <a:pt x="91450" y="1973"/>
                      <a:pt x="99887" y="5542"/>
                    </a:cubicBezTo>
                    <a:lnTo>
                      <a:pt x="107653" y="10778"/>
                    </a:lnTo>
                    <a:lnTo>
                      <a:pt x="119116" y="13915"/>
                    </a:lnTo>
                    <a:lnTo>
                      <a:pt x="504479" y="211188"/>
                    </a:lnTo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7" name="楕円 8"/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8" name="フリーフォーム 697"/>
              <p:cNvSpPr/>
              <p:nvPr/>
            </p:nvSpPr>
            <p:spPr>
              <a:xfrm rot="6644365" flipH="1">
                <a:off x="490470" y="2426266"/>
                <a:ext cx="451142" cy="462877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0 w 435765"/>
                  <a:gd name="connsiteY3" fmla="*/ 468767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1351 w 435765"/>
                  <a:gd name="connsiteY3" fmla="*/ 520150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510904"/>
                  <a:gd name="connsiteY0" fmla="*/ 315566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92636 w 510904"/>
                  <a:gd name="connsiteY0" fmla="*/ 295408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10904" h="524195">
                    <a:moveTo>
                      <a:pt x="492636" y="295408"/>
                    </a:moveTo>
                    <a:lnTo>
                      <a:pt x="141036" y="203007"/>
                    </a:lnTo>
                    <a:cubicBezTo>
                      <a:pt x="141036" y="291594"/>
                      <a:pt x="140858" y="435608"/>
                      <a:pt x="140858" y="524195"/>
                    </a:cubicBezTo>
                    <a:lnTo>
                      <a:pt x="1351" y="520150"/>
                    </a:lnTo>
                    <a:cubicBezTo>
                      <a:pt x="901" y="370273"/>
                      <a:pt x="450" y="220395"/>
                      <a:pt x="0" y="70518"/>
                    </a:cubicBez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510904" y="207419"/>
                    </a:lnTo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699" name="グループ化 698"/>
          <p:cNvGrpSpPr>
            <a:grpSpLocks noChangeAspect="1"/>
          </p:cNvGrpSpPr>
          <p:nvPr/>
        </p:nvGrpSpPr>
        <p:grpSpPr>
          <a:xfrm>
            <a:off x="6522350" y="2843005"/>
            <a:ext cx="483965" cy="1542728"/>
            <a:chOff x="6384086" y="3551873"/>
            <a:chExt cx="806608" cy="2571213"/>
          </a:xfrm>
        </p:grpSpPr>
        <p:sp>
          <p:nvSpPr>
            <p:cNvPr id="700" name="星 24 699"/>
            <p:cNvSpPr/>
            <p:nvPr/>
          </p:nvSpPr>
          <p:spPr>
            <a:xfrm>
              <a:off x="6534475" y="3578061"/>
              <a:ext cx="496418" cy="344118"/>
            </a:xfrm>
            <a:prstGeom prst="star24">
              <a:avLst>
                <a:gd name="adj" fmla="val 4725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1" name="円/楕円 700"/>
            <p:cNvSpPr/>
            <p:nvPr/>
          </p:nvSpPr>
          <p:spPr>
            <a:xfrm rot="900000" flipH="1">
              <a:off x="6953429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2" name="円/楕円 701"/>
            <p:cNvSpPr/>
            <p:nvPr/>
          </p:nvSpPr>
          <p:spPr>
            <a:xfrm rot="20700000">
              <a:off x="6528990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3" name="台形 702"/>
            <p:cNvSpPr/>
            <p:nvPr/>
          </p:nvSpPr>
          <p:spPr>
            <a:xfrm>
              <a:off x="6694025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4" name="台形 703"/>
            <p:cNvSpPr/>
            <p:nvPr/>
          </p:nvSpPr>
          <p:spPr>
            <a:xfrm rot="10800000">
              <a:off x="6619332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5" name="円/楕円 704"/>
            <p:cNvSpPr/>
            <p:nvPr/>
          </p:nvSpPr>
          <p:spPr>
            <a:xfrm>
              <a:off x="6577200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6" name="フリーフォーム 705"/>
            <p:cNvSpPr/>
            <p:nvPr/>
          </p:nvSpPr>
          <p:spPr>
            <a:xfrm>
              <a:off x="6490526" y="4097336"/>
              <a:ext cx="593730" cy="72231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44666" y="722313"/>
                  </a:lnTo>
                  <a:lnTo>
                    <a:pt x="30014" y="722313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7" name="フリーフォーム 706"/>
            <p:cNvSpPr/>
            <p:nvPr/>
          </p:nvSpPr>
          <p:spPr>
            <a:xfrm rot="10800000">
              <a:off x="6518593" y="4835139"/>
              <a:ext cx="526588" cy="1197503"/>
            </a:xfrm>
            <a:custGeom>
              <a:avLst/>
              <a:gdLst>
                <a:gd name="connsiteX0" fmla="*/ 569450 w 569450"/>
                <a:gd name="connsiteY0" fmla="*/ 1041783 h 1041783"/>
                <a:gd name="connsiteX1" fmla="*/ 0 w 569450"/>
                <a:gd name="connsiteY1" fmla="*/ 1041783 h 1041783"/>
                <a:gd name="connsiteX2" fmla="*/ 52101 w 569450"/>
                <a:gd name="connsiteY2" fmla="*/ 739362 h 1041783"/>
                <a:gd name="connsiteX3" fmla="*/ 155659 w 569450"/>
                <a:gd name="connsiteY3" fmla="*/ 0 h 1041783"/>
                <a:gd name="connsiteX4" fmla="*/ 277981 w 569450"/>
                <a:gd name="connsiteY4" fmla="*/ 0 h 1041783"/>
                <a:gd name="connsiteX5" fmla="*/ 277981 w 569450"/>
                <a:gd name="connsiteY5" fmla="*/ 704754 h 1041783"/>
                <a:gd name="connsiteX6" fmla="*/ 292572 w 569450"/>
                <a:gd name="connsiteY6" fmla="*/ 704754 h 1041783"/>
                <a:gd name="connsiteX7" fmla="*/ 292572 w 569450"/>
                <a:gd name="connsiteY7" fmla="*/ 0 h 1041783"/>
                <a:gd name="connsiteX8" fmla="*/ 414893 w 569450"/>
                <a:gd name="connsiteY8" fmla="*/ 0 h 1041783"/>
                <a:gd name="connsiteX9" fmla="*/ 523237 w 569450"/>
                <a:gd name="connsiteY9" fmla="*/ 773539 h 10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50" h="1041783">
                  <a:moveTo>
                    <a:pt x="569450" y="1041783"/>
                  </a:moveTo>
                  <a:lnTo>
                    <a:pt x="0" y="1041783"/>
                  </a:lnTo>
                  <a:lnTo>
                    <a:pt x="52101" y="739362"/>
                  </a:lnTo>
                  <a:lnTo>
                    <a:pt x="155659" y="0"/>
                  </a:lnTo>
                  <a:lnTo>
                    <a:pt x="277981" y="0"/>
                  </a:lnTo>
                  <a:lnTo>
                    <a:pt x="277981" y="704754"/>
                  </a:lnTo>
                  <a:lnTo>
                    <a:pt x="292572" y="704754"/>
                  </a:lnTo>
                  <a:lnTo>
                    <a:pt x="292572" y="0"/>
                  </a:lnTo>
                  <a:lnTo>
                    <a:pt x="414893" y="0"/>
                  </a:lnTo>
                  <a:lnTo>
                    <a:pt x="523237" y="773539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8" name="台形 529"/>
            <p:cNvSpPr/>
            <p:nvPr/>
          </p:nvSpPr>
          <p:spPr>
            <a:xfrm rot="10800000" flipV="1">
              <a:off x="6727245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solidFill>
              <a:srgbClr val="5B9BD5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9" name="台形 708"/>
            <p:cNvSpPr/>
            <p:nvPr/>
          </p:nvSpPr>
          <p:spPr>
            <a:xfrm rot="10800000">
              <a:off x="6742721" y="4097334"/>
              <a:ext cx="89340" cy="73973"/>
            </a:xfrm>
            <a:prstGeom prst="trapezoid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0" name="フリーフォーム 709"/>
            <p:cNvSpPr/>
            <p:nvPr/>
          </p:nvSpPr>
          <p:spPr>
            <a:xfrm rot="10800000">
              <a:off x="6619332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1" name="正方形/長方形 710"/>
            <p:cNvSpPr/>
            <p:nvPr/>
          </p:nvSpPr>
          <p:spPr>
            <a:xfrm>
              <a:off x="6516543" y="4793987"/>
              <a:ext cx="526163" cy="52006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2" name="フリーフォーム 711"/>
            <p:cNvSpPr/>
            <p:nvPr/>
          </p:nvSpPr>
          <p:spPr>
            <a:xfrm rot="10800000">
              <a:off x="6492297" y="4097336"/>
              <a:ext cx="593730" cy="812572"/>
            </a:xfrm>
            <a:custGeom>
              <a:avLst/>
              <a:gdLst>
                <a:gd name="connsiteX0" fmla="*/ 515838 w 635860"/>
                <a:gd name="connsiteY0" fmla="*/ 812572 h 812572"/>
                <a:gd name="connsiteX1" fmla="*/ 460529 w 635860"/>
                <a:gd name="connsiteY1" fmla="*/ 812572 h 812572"/>
                <a:gd name="connsiteX2" fmla="*/ 454239 w 635860"/>
                <a:gd name="connsiteY2" fmla="*/ 812572 h 812572"/>
                <a:gd name="connsiteX3" fmla="*/ 454277 w 635860"/>
                <a:gd name="connsiteY3" fmla="*/ 811952 h 812572"/>
                <a:gd name="connsiteX4" fmla="*/ 317930 w 635860"/>
                <a:gd name="connsiteY4" fmla="*/ 364294 h 812572"/>
                <a:gd name="connsiteX5" fmla="*/ 181583 w 635860"/>
                <a:gd name="connsiteY5" fmla="*/ 811952 h 812572"/>
                <a:gd name="connsiteX6" fmla="*/ 181621 w 635860"/>
                <a:gd name="connsiteY6" fmla="*/ 812572 h 812572"/>
                <a:gd name="connsiteX7" fmla="*/ 168217 w 635860"/>
                <a:gd name="connsiteY7" fmla="*/ 812572 h 812572"/>
                <a:gd name="connsiteX8" fmla="*/ 120022 w 635860"/>
                <a:gd name="connsiteY8" fmla="*/ 812572 h 812572"/>
                <a:gd name="connsiteX9" fmla="*/ 21065 w 635860"/>
                <a:gd name="connsiteY9" fmla="*/ 711148 h 812572"/>
                <a:gd name="connsiteX10" fmla="*/ 68414 w 635860"/>
                <a:gd name="connsiteY10" fmla="*/ 111959 h 812572"/>
                <a:gd name="connsiteX11" fmla="*/ 0 w 635860"/>
                <a:gd name="connsiteY11" fmla="*/ 111959 h 812572"/>
                <a:gd name="connsiteX12" fmla="*/ 166405 w 635860"/>
                <a:gd name="connsiteY12" fmla="*/ 0 h 812572"/>
                <a:gd name="connsiteX13" fmla="*/ 300557 w 635860"/>
                <a:gd name="connsiteY13" fmla="*/ 90259 h 812572"/>
                <a:gd name="connsiteX14" fmla="*/ 335304 w 635860"/>
                <a:gd name="connsiteY14" fmla="*/ 90259 h 812572"/>
                <a:gd name="connsiteX15" fmla="*/ 469455 w 635860"/>
                <a:gd name="connsiteY15" fmla="*/ 0 h 812572"/>
                <a:gd name="connsiteX16" fmla="*/ 635860 w 635860"/>
                <a:gd name="connsiteY16" fmla="*/ 111959 h 812572"/>
                <a:gd name="connsiteX17" fmla="*/ 585830 w 635860"/>
                <a:gd name="connsiteY17" fmla="*/ 111959 h 812572"/>
                <a:gd name="connsiteX18" fmla="*/ 614795 w 635860"/>
                <a:gd name="connsiteY18" fmla="*/ 711148 h 812572"/>
                <a:gd name="connsiteX19" fmla="*/ 515838 w 635860"/>
                <a:gd name="connsiteY19" fmla="*/ 812572 h 812572"/>
                <a:gd name="connsiteX0" fmla="*/ 515838 w 614795"/>
                <a:gd name="connsiteY0" fmla="*/ 812572 h 812572"/>
                <a:gd name="connsiteX1" fmla="*/ 460529 w 614795"/>
                <a:gd name="connsiteY1" fmla="*/ 812572 h 812572"/>
                <a:gd name="connsiteX2" fmla="*/ 454239 w 614795"/>
                <a:gd name="connsiteY2" fmla="*/ 812572 h 812572"/>
                <a:gd name="connsiteX3" fmla="*/ 454277 w 614795"/>
                <a:gd name="connsiteY3" fmla="*/ 811952 h 812572"/>
                <a:gd name="connsiteX4" fmla="*/ 317930 w 614795"/>
                <a:gd name="connsiteY4" fmla="*/ 364294 h 812572"/>
                <a:gd name="connsiteX5" fmla="*/ 181583 w 614795"/>
                <a:gd name="connsiteY5" fmla="*/ 811952 h 812572"/>
                <a:gd name="connsiteX6" fmla="*/ 181621 w 614795"/>
                <a:gd name="connsiteY6" fmla="*/ 812572 h 812572"/>
                <a:gd name="connsiteX7" fmla="*/ 168217 w 614795"/>
                <a:gd name="connsiteY7" fmla="*/ 812572 h 812572"/>
                <a:gd name="connsiteX8" fmla="*/ 120022 w 614795"/>
                <a:gd name="connsiteY8" fmla="*/ 812572 h 812572"/>
                <a:gd name="connsiteX9" fmla="*/ 21065 w 614795"/>
                <a:gd name="connsiteY9" fmla="*/ 711148 h 812572"/>
                <a:gd name="connsiteX10" fmla="*/ 68414 w 614795"/>
                <a:gd name="connsiteY10" fmla="*/ 111959 h 812572"/>
                <a:gd name="connsiteX11" fmla="*/ 0 w 614795"/>
                <a:gd name="connsiteY11" fmla="*/ 111959 h 812572"/>
                <a:gd name="connsiteX12" fmla="*/ 166405 w 614795"/>
                <a:gd name="connsiteY12" fmla="*/ 0 h 812572"/>
                <a:gd name="connsiteX13" fmla="*/ 300557 w 614795"/>
                <a:gd name="connsiteY13" fmla="*/ 90259 h 812572"/>
                <a:gd name="connsiteX14" fmla="*/ 335304 w 614795"/>
                <a:gd name="connsiteY14" fmla="*/ 90259 h 812572"/>
                <a:gd name="connsiteX15" fmla="*/ 469455 w 614795"/>
                <a:gd name="connsiteY15" fmla="*/ 0 h 812572"/>
                <a:gd name="connsiteX16" fmla="*/ 585830 w 614795"/>
                <a:gd name="connsiteY16" fmla="*/ 111959 h 812572"/>
                <a:gd name="connsiteX17" fmla="*/ 614795 w 614795"/>
                <a:gd name="connsiteY17" fmla="*/ 711148 h 812572"/>
                <a:gd name="connsiteX18" fmla="*/ 515838 w 614795"/>
                <a:gd name="connsiteY18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314239 w 593730"/>
                <a:gd name="connsiteY13" fmla="*/ 90259 h 812572"/>
                <a:gd name="connsiteX14" fmla="*/ 448390 w 593730"/>
                <a:gd name="connsiteY14" fmla="*/ 0 h 812572"/>
                <a:gd name="connsiteX15" fmla="*/ 564765 w 593730"/>
                <a:gd name="connsiteY15" fmla="*/ 111959 h 812572"/>
                <a:gd name="connsiteX16" fmla="*/ 593730 w 593730"/>
                <a:gd name="connsiteY16" fmla="*/ 711148 h 812572"/>
                <a:gd name="connsiteX17" fmla="*/ 494773 w 593730"/>
                <a:gd name="connsiteY17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98542 w 593730"/>
                <a:gd name="connsiteY12" fmla="*/ 59302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812572">
                  <a:moveTo>
                    <a:pt x="494773" y="812572"/>
                  </a:moveTo>
                  <a:lnTo>
                    <a:pt x="439464" y="812572"/>
                  </a:lnTo>
                  <a:lnTo>
                    <a:pt x="433174" y="812572"/>
                  </a:lnTo>
                  <a:cubicBezTo>
                    <a:pt x="433187" y="812365"/>
                    <a:pt x="433199" y="812159"/>
                    <a:pt x="433212" y="811952"/>
                  </a:cubicBezTo>
                  <a:cubicBezTo>
                    <a:pt x="433212" y="564717"/>
                    <a:pt x="312783" y="364294"/>
                    <a:pt x="296865" y="364294"/>
                  </a:cubicBezTo>
                  <a:cubicBezTo>
                    <a:pt x="280946" y="364294"/>
                    <a:pt x="160518" y="564717"/>
                    <a:pt x="160518" y="811952"/>
                  </a:cubicBezTo>
                  <a:cubicBezTo>
                    <a:pt x="160531" y="812159"/>
                    <a:pt x="160543" y="812365"/>
                    <a:pt x="160556" y="812572"/>
                  </a:cubicBezTo>
                  <a:lnTo>
                    <a:pt x="147152" y="812572"/>
                  </a:lnTo>
                  <a:lnTo>
                    <a:pt x="98957" y="812572"/>
                  </a:lnTo>
                  <a:cubicBezTo>
                    <a:pt x="44305" y="812572"/>
                    <a:pt x="0" y="767162"/>
                    <a:pt x="0" y="711148"/>
                  </a:cubicBezTo>
                  <a:lnTo>
                    <a:pt x="47349" y="111959"/>
                  </a:lnTo>
                  <a:lnTo>
                    <a:pt x="145340" y="0"/>
                  </a:lnTo>
                  <a:lnTo>
                    <a:pt x="298542" y="59302"/>
                  </a:lnTo>
                  <a:lnTo>
                    <a:pt x="448390" y="0"/>
                  </a:lnTo>
                  <a:lnTo>
                    <a:pt x="564765" y="111959"/>
                  </a:lnTo>
                  <a:lnTo>
                    <a:pt x="593730" y="711148"/>
                  </a:lnTo>
                  <a:cubicBezTo>
                    <a:pt x="593730" y="767162"/>
                    <a:pt x="549425" y="812572"/>
                    <a:pt x="494773" y="812572"/>
                  </a:cubicBezTo>
                  <a:close/>
                </a:path>
              </a:pathLst>
            </a:custGeom>
            <a:pattFill prst="dkVert">
              <a:fgClr>
                <a:srgbClr val="E7E6E6">
                  <a:lumMod val="50000"/>
                </a:srgb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3" name="円/楕円 712"/>
            <p:cNvSpPr/>
            <p:nvPr/>
          </p:nvSpPr>
          <p:spPr>
            <a:xfrm>
              <a:off x="6765557" y="461326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4" name="円/楕円 713"/>
            <p:cNvSpPr/>
            <p:nvPr/>
          </p:nvSpPr>
          <p:spPr>
            <a:xfrm>
              <a:off x="6765557" y="4753760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5" name="フリーフォーム 714"/>
            <p:cNvSpPr/>
            <p:nvPr/>
          </p:nvSpPr>
          <p:spPr>
            <a:xfrm>
              <a:off x="6543007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6" name="フリーフォーム 715"/>
            <p:cNvSpPr/>
            <p:nvPr/>
          </p:nvSpPr>
          <p:spPr>
            <a:xfrm>
              <a:off x="6781336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7" name="角丸四角形 716"/>
            <p:cNvSpPr/>
            <p:nvPr/>
          </p:nvSpPr>
          <p:spPr>
            <a:xfrm>
              <a:off x="6654488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8" name="角丸四角形 717"/>
            <p:cNvSpPr/>
            <p:nvPr/>
          </p:nvSpPr>
          <p:spPr>
            <a:xfrm>
              <a:off x="6852804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19" name="グループ化 718"/>
            <p:cNvGrpSpPr/>
            <p:nvPr/>
          </p:nvGrpSpPr>
          <p:grpSpPr>
            <a:xfrm>
              <a:off x="6384086" y="4142901"/>
              <a:ext cx="806608" cy="452347"/>
              <a:chOff x="138968" y="2432134"/>
              <a:chExt cx="808511" cy="452347"/>
            </a:xfrm>
          </p:grpSpPr>
          <p:sp>
            <p:nvSpPr>
              <p:cNvPr id="720" name="楕円 8"/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1" name="フリーフォーム 720"/>
              <p:cNvSpPr/>
              <p:nvPr/>
            </p:nvSpPr>
            <p:spPr>
              <a:xfrm rot="14955635">
                <a:off x="148228" y="2429753"/>
                <a:ext cx="445468" cy="463988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5450"/>
                  <a:gd name="connsiteX1" fmla="*/ 141036 w 435765"/>
                  <a:gd name="connsiteY1" fmla="*/ 203007 h 525450"/>
                  <a:gd name="connsiteX2" fmla="*/ 138077 w 435765"/>
                  <a:gd name="connsiteY2" fmla="*/ 525450 h 525450"/>
                  <a:gd name="connsiteX3" fmla="*/ 0 w 435765"/>
                  <a:gd name="connsiteY3" fmla="*/ 468767 h 525450"/>
                  <a:gd name="connsiteX4" fmla="*/ 0 w 435765"/>
                  <a:gd name="connsiteY4" fmla="*/ 70518 h 525450"/>
                  <a:gd name="connsiteX5" fmla="*/ 70518 w 435765"/>
                  <a:gd name="connsiteY5" fmla="*/ 0 h 525450"/>
                  <a:gd name="connsiteX6" fmla="*/ 97967 w 435765"/>
                  <a:gd name="connsiteY6" fmla="*/ 5542 h 525450"/>
                  <a:gd name="connsiteX7" fmla="*/ 105733 w 435765"/>
                  <a:gd name="connsiteY7" fmla="*/ 10778 h 525450"/>
                  <a:gd name="connsiteX8" fmla="*/ 117196 w 435765"/>
                  <a:gd name="connsiteY8" fmla="*/ 13915 h 525450"/>
                  <a:gd name="connsiteX9" fmla="*/ 435765 w 435765"/>
                  <a:gd name="connsiteY9" fmla="*/ 174275 h 525450"/>
                  <a:gd name="connsiteX0" fmla="*/ 366562 w 437685"/>
                  <a:gd name="connsiteY0" fmla="*/ 315566 h 525450"/>
                  <a:gd name="connsiteX1" fmla="*/ 142956 w 437685"/>
                  <a:gd name="connsiteY1" fmla="*/ 203007 h 525450"/>
                  <a:gd name="connsiteX2" fmla="*/ 139997 w 437685"/>
                  <a:gd name="connsiteY2" fmla="*/ 525450 h 525450"/>
                  <a:gd name="connsiteX3" fmla="*/ 0 w 437685"/>
                  <a:gd name="connsiteY3" fmla="*/ 516596 h 525450"/>
                  <a:gd name="connsiteX4" fmla="*/ 1920 w 437685"/>
                  <a:gd name="connsiteY4" fmla="*/ 70518 h 525450"/>
                  <a:gd name="connsiteX5" fmla="*/ 72438 w 437685"/>
                  <a:gd name="connsiteY5" fmla="*/ 0 h 525450"/>
                  <a:gd name="connsiteX6" fmla="*/ 99887 w 437685"/>
                  <a:gd name="connsiteY6" fmla="*/ 5542 h 525450"/>
                  <a:gd name="connsiteX7" fmla="*/ 107653 w 437685"/>
                  <a:gd name="connsiteY7" fmla="*/ 10778 h 525450"/>
                  <a:gd name="connsiteX8" fmla="*/ 119116 w 437685"/>
                  <a:gd name="connsiteY8" fmla="*/ 13915 h 525450"/>
                  <a:gd name="connsiteX9" fmla="*/ 437685 w 437685"/>
                  <a:gd name="connsiteY9" fmla="*/ 174275 h 525450"/>
                  <a:gd name="connsiteX0" fmla="*/ 366562 w 504479"/>
                  <a:gd name="connsiteY0" fmla="*/ 315566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16138 w 504479"/>
                  <a:gd name="connsiteY0" fmla="*/ 288137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4479" h="525450">
                    <a:moveTo>
                      <a:pt x="416138" y="288137"/>
                    </a:moveTo>
                    <a:lnTo>
                      <a:pt x="142956" y="203007"/>
                    </a:lnTo>
                    <a:cubicBezTo>
                      <a:pt x="142956" y="291594"/>
                      <a:pt x="139997" y="436863"/>
                      <a:pt x="139997" y="525450"/>
                    </a:cubicBezTo>
                    <a:lnTo>
                      <a:pt x="0" y="516596"/>
                    </a:lnTo>
                    <a:lnTo>
                      <a:pt x="1920" y="70518"/>
                    </a:lnTo>
                    <a:cubicBezTo>
                      <a:pt x="1920" y="31572"/>
                      <a:pt x="33492" y="0"/>
                      <a:pt x="72438" y="0"/>
                    </a:cubicBezTo>
                    <a:cubicBezTo>
                      <a:pt x="82174" y="0"/>
                      <a:pt x="91450" y="1973"/>
                      <a:pt x="99887" y="5542"/>
                    </a:cubicBezTo>
                    <a:lnTo>
                      <a:pt x="107653" y="10778"/>
                    </a:lnTo>
                    <a:lnTo>
                      <a:pt x="119116" y="13915"/>
                    </a:lnTo>
                    <a:lnTo>
                      <a:pt x="504479" y="211188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2" name="楕円 8"/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3" name="フリーフォーム 722"/>
              <p:cNvSpPr/>
              <p:nvPr/>
            </p:nvSpPr>
            <p:spPr>
              <a:xfrm rot="6644365" flipH="1">
                <a:off x="490470" y="2426266"/>
                <a:ext cx="451142" cy="462877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0 w 435765"/>
                  <a:gd name="connsiteY3" fmla="*/ 468767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1351 w 435765"/>
                  <a:gd name="connsiteY3" fmla="*/ 520150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510904"/>
                  <a:gd name="connsiteY0" fmla="*/ 315566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10904" h="524195">
                    <a:moveTo>
                      <a:pt x="426326" y="292733"/>
                    </a:moveTo>
                    <a:lnTo>
                      <a:pt x="141036" y="203007"/>
                    </a:lnTo>
                    <a:cubicBezTo>
                      <a:pt x="141036" y="291594"/>
                      <a:pt x="140858" y="435608"/>
                      <a:pt x="140858" y="524195"/>
                    </a:cubicBezTo>
                    <a:lnTo>
                      <a:pt x="1351" y="520150"/>
                    </a:lnTo>
                    <a:cubicBezTo>
                      <a:pt x="901" y="370273"/>
                      <a:pt x="450" y="220395"/>
                      <a:pt x="0" y="70518"/>
                    </a:cubicBez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510904" y="207419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724" name="グループ化 723"/>
          <p:cNvGrpSpPr>
            <a:grpSpLocks noChangeAspect="1"/>
          </p:cNvGrpSpPr>
          <p:nvPr/>
        </p:nvGrpSpPr>
        <p:grpSpPr>
          <a:xfrm>
            <a:off x="8462984" y="2807371"/>
            <a:ext cx="483965" cy="1564109"/>
            <a:chOff x="8313183" y="3516238"/>
            <a:chExt cx="806608" cy="2606848"/>
          </a:xfrm>
        </p:grpSpPr>
        <p:sp>
          <p:nvSpPr>
            <p:cNvPr id="725" name="涙形 724"/>
            <p:cNvSpPr/>
            <p:nvPr/>
          </p:nvSpPr>
          <p:spPr>
            <a:xfrm rot="15300000">
              <a:off x="8485013" y="3516238"/>
              <a:ext cx="456659" cy="456659"/>
            </a:xfrm>
            <a:prstGeom prst="teardrop">
              <a:avLst>
                <a:gd name="adj" fmla="val 110578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6" name="円/楕円 725"/>
            <p:cNvSpPr/>
            <p:nvPr/>
          </p:nvSpPr>
          <p:spPr>
            <a:xfrm rot="900000" flipH="1">
              <a:off x="8887605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7" name="円/楕円 726"/>
            <p:cNvSpPr/>
            <p:nvPr/>
          </p:nvSpPr>
          <p:spPr>
            <a:xfrm rot="20700000">
              <a:off x="8463166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8" name="台形 727"/>
            <p:cNvSpPr/>
            <p:nvPr/>
          </p:nvSpPr>
          <p:spPr>
            <a:xfrm>
              <a:off x="8625025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9" name="台形 728"/>
            <p:cNvSpPr/>
            <p:nvPr/>
          </p:nvSpPr>
          <p:spPr>
            <a:xfrm rot="10800000">
              <a:off x="8550332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0" name="フリーフォーム 729"/>
            <p:cNvSpPr/>
            <p:nvPr/>
          </p:nvSpPr>
          <p:spPr>
            <a:xfrm>
              <a:off x="8453102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1" name="フリーフォーム 730"/>
            <p:cNvSpPr/>
            <p:nvPr/>
          </p:nvSpPr>
          <p:spPr>
            <a:xfrm>
              <a:off x="8712335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2" name="円/楕円 731"/>
            <p:cNvSpPr/>
            <p:nvPr/>
          </p:nvSpPr>
          <p:spPr>
            <a:xfrm>
              <a:off x="8508200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3" name="フリーフォーム 732"/>
            <p:cNvSpPr/>
            <p:nvPr/>
          </p:nvSpPr>
          <p:spPr>
            <a:xfrm>
              <a:off x="8421526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377646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377646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4" name="フリーフォーム 733"/>
            <p:cNvSpPr/>
            <p:nvPr/>
          </p:nvSpPr>
          <p:spPr>
            <a:xfrm rot="10800000">
              <a:off x="8550332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5" name="フリーフォーム 734"/>
            <p:cNvSpPr/>
            <p:nvPr/>
          </p:nvSpPr>
          <p:spPr>
            <a:xfrm flipH="1">
              <a:off x="8503246" y="4081463"/>
              <a:ext cx="430289" cy="410034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6" name="円/楕円 735"/>
            <p:cNvSpPr/>
            <p:nvPr/>
          </p:nvSpPr>
          <p:spPr>
            <a:xfrm>
              <a:off x="8691036" y="4790846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7" name="円/楕円 736"/>
            <p:cNvSpPr/>
            <p:nvPr/>
          </p:nvSpPr>
          <p:spPr>
            <a:xfrm>
              <a:off x="8691036" y="4664640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8" name="フリーフォーム 737"/>
            <p:cNvSpPr/>
            <p:nvPr/>
          </p:nvSpPr>
          <p:spPr>
            <a:xfrm>
              <a:off x="8474007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9" name="フリーフォーム 738"/>
            <p:cNvSpPr/>
            <p:nvPr/>
          </p:nvSpPr>
          <p:spPr>
            <a:xfrm>
              <a:off x="8712336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0" name="角丸四角形 739"/>
            <p:cNvSpPr/>
            <p:nvPr/>
          </p:nvSpPr>
          <p:spPr>
            <a:xfrm>
              <a:off x="8588664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1" name="角丸四角形 740"/>
            <p:cNvSpPr/>
            <p:nvPr/>
          </p:nvSpPr>
          <p:spPr>
            <a:xfrm>
              <a:off x="8786980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42" name="グループ化 741"/>
            <p:cNvGrpSpPr/>
            <p:nvPr/>
          </p:nvGrpSpPr>
          <p:grpSpPr>
            <a:xfrm>
              <a:off x="8313183" y="4144806"/>
              <a:ext cx="806608" cy="452347"/>
              <a:chOff x="138968" y="2432134"/>
              <a:chExt cx="808511" cy="452347"/>
            </a:xfrm>
          </p:grpSpPr>
          <p:sp>
            <p:nvSpPr>
              <p:cNvPr id="743" name="楕円 8"/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4" name="フリーフォーム 743"/>
              <p:cNvSpPr/>
              <p:nvPr/>
            </p:nvSpPr>
            <p:spPr>
              <a:xfrm rot="14955635">
                <a:off x="148228" y="2429753"/>
                <a:ext cx="445468" cy="463988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5450"/>
                  <a:gd name="connsiteX1" fmla="*/ 141036 w 435765"/>
                  <a:gd name="connsiteY1" fmla="*/ 203007 h 525450"/>
                  <a:gd name="connsiteX2" fmla="*/ 138077 w 435765"/>
                  <a:gd name="connsiteY2" fmla="*/ 525450 h 525450"/>
                  <a:gd name="connsiteX3" fmla="*/ 0 w 435765"/>
                  <a:gd name="connsiteY3" fmla="*/ 468767 h 525450"/>
                  <a:gd name="connsiteX4" fmla="*/ 0 w 435765"/>
                  <a:gd name="connsiteY4" fmla="*/ 70518 h 525450"/>
                  <a:gd name="connsiteX5" fmla="*/ 70518 w 435765"/>
                  <a:gd name="connsiteY5" fmla="*/ 0 h 525450"/>
                  <a:gd name="connsiteX6" fmla="*/ 97967 w 435765"/>
                  <a:gd name="connsiteY6" fmla="*/ 5542 h 525450"/>
                  <a:gd name="connsiteX7" fmla="*/ 105733 w 435765"/>
                  <a:gd name="connsiteY7" fmla="*/ 10778 h 525450"/>
                  <a:gd name="connsiteX8" fmla="*/ 117196 w 435765"/>
                  <a:gd name="connsiteY8" fmla="*/ 13915 h 525450"/>
                  <a:gd name="connsiteX9" fmla="*/ 435765 w 435765"/>
                  <a:gd name="connsiteY9" fmla="*/ 174275 h 525450"/>
                  <a:gd name="connsiteX0" fmla="*/ 366562 w 437685"/>
                  <a:gd name="connsiteY0" fmla="*/ 315566 h 525450"/>
                  <a:gd name="connsiteX1" fmla="*/ 142956 w 437685"/>
                  <a:gd name="connsiteY1" fmla="*/ 203007 h 525450"/>
                  <a:gd name="connsiteX2" fmla="*/ 139997 w 437685"/>
                  <a:gd name="connsiteY2" fmla="*/ 525450 h 525450"/>
                  <a:gd name="connsiteX3" fmla="*/ 0 w 437685"/>
                  <a:gd name="connsiteY3" fmla="*/ 516596 h 525450"/>
                  <a:gd name="connsiteX4" fmla="*/ 1920 w 437685"/>
                  <a:gd name="connsiteY4" fmla="*/ 70518 h 525450"/>
                  <a:gd name="connsiteX5" fmla="*/ 72438 w 437685"/>
                  <a:gd name="connsiteY5" fmla="*/ 0 h 525450"/>
                  <a:gd name="connsiteX6" fmla="*/ 99887 w 437685"/>
                  <a:gd name="connsiteY6" fmla="*/ 5542 h 525450"/>
                  <a:gd name="connsiteX7" fmla="*/ 107653 w 437685"/>
                  <a:gd name="connsiteY7" fmla="*/ 10778 h 525450"/>
                  <a:gd name="connsiteX8" fmla="*/ 119116 w 437685"/>
                  <a:gd name="connsiteY8" fmla="*/ 13915 h 525450"/>
                  <a:gd name="connsiteX9" fmla="*/ 437685 w 437685"/>
                  <a:gd name="connsiteY9" fmla="*/ 174275 h 525450"/>
                  <a:gd name="connsiteX0" fmla="*/ 366562 w 504479"/>
                  <a:gd name="connsiteY0" fmla="*/ 315566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16138 w 504479"/>
                  <a:gd name="connsiteY0" fmla="*/ 288137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392418 w 504479"/>
                  <a:gd name="connsiteY0" fmla="*/ 283758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4479" h="525450">
                    <a:moveTo>
                      <a:pt x="392418" y="283758"/>
                    </a:moveTo>
                    <a:lnTo>
                      <a:pt x="142956" y="203007"/>
                    </a:lnTo>
                    <a:cubicBezTo>
                      <a:pt x="142956" y="291594"/>
                      <a:pt x="139997" y="436863"/>
                      <a:pt x="139997" y="525450"/>
                    </a:cubicBezTo>
                    <a:lnTo>
                      <a:pt x="0" y="516596"/>
                    </a:lnTo>
                    <a:lnTo>
                      <a:pt x="1920" y="70518"/>
                    </a:lnTo>
                    <a:cubicBezTo>
                      <a:pt x="1920" y="31572"/>
                      <a:pt x="33492" y="0"/>
                      <a:pt x="72438" y="0"/>
                    </a:cubicBezTo>
                    <a:cubicBezTo>
                      <a:pt x="82174" y="0"/>
                      <a:pt x="91450" y="1973"/>
                      <a:pt x="99887" y="5542"/>
                    </a:cubicBezTo>
                    <a:lnTo>
                      <a:pt x="107653" y="10778"/>
                    </a:lnTo>
                    <a:lnTo>
                      <a:pt x="119116" y="13915"/>
                    </a:lnTo>
                    <a:lnTo>
                      <a:pt x="504479" y="211188"/>
                    </a:ln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5" name="楕円 8"/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6" name="フリーフォーム 745"/>
              <p:cNvSpPr/>
              <p:nvPr/>
            </p:nvSpPr>
            <p:spPr>
              <a:xfrm rot="6644365" flipH="1">
                <a:off x="490470" y="2426266"/>
                <a:ext cx="451142" cy="462877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0 w 435765"/>
                  <a:gd name="connsiteY3" fmla="*/ 468767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1351 w 435765"/>
                  <a:gd name="connsiteY3" fmla="*/ 520150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510904"/>
                  <a:gd name="connsiteY0" fmla="*/ 315566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386738 w 510904"/>
                  <a:gd name="connsiteY0" fmla="*/ 275395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10904" h="524195">
                    <a:moveTo>
                      <a:pt x="386738" y="275395"/>
                    </a:moveTo>
                    <a:lnTo>
                      <a:pt x="141036" y="203007"/>
                    </a:lnTo>
                    <a:cubicBezTo>
                      <a:pt x="141036" y="291594"/>
                      <a:pt x="140858" y="435608"/>
                      <a:pt x="140858" y="524195"/>
                    </a:cubicBezTo>
                    <a:lnTo>
                      <a:pt x="1351" y="520150"/>
                    </a:lnTo>
                    <a:cubicBezTo>
                      <a:pt x="901" y="370273"/>
                      <a:pt x="450" y="220395"/>
                      <a:pt x="0" y="70518"/>
                    </a:cubicBez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510904" y="207419"/>
                    </a:ln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747" name="グループ化 746"/>
          <p:cNvGrpSpPr>
            <a:grpSpLocks noChangeAspect="1"/>
          </p:cNvGrpSpPr>
          <p:nvPr/>
        </p:nvGrpSpPr>
        <p:grpSpPr>
          <a:xfrm>
            <a:off x="886297" y="4747580"/>
            <a:ext cx="659710" cy="1573247"/>
            <a:chOff x="848174" y="3501007"/>
            <a:chExt cx="1099517" cy="2622079"/>
          </a:xfrm>
        </p:grpSpPr>
        <p:sp>
          <p:nvSpPr>
            <p:cNvPr id="748" name="フリーフォーム 747"/>
            <p:cNvSpPr/>
            <p:nvPr/>
          </p:nvSpPr>
          <p:spPr>
            <a:xfrm>
              <a:off x="988148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9" name="フリーフォーム 748"/>
            <p:cNvSpPr/>
            <p:nvPr/>
          </p:nvSpPr>
          <p:spPr>
            <a:xfrm>
              <a:off x="892770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0" name="フリーフォーム 749"/>
            <p:cNvSpPr/>
            <p:nvPr/>
          </p:nvSpPr>
          <p:spPr>
            <a:xfrm flipH="1">
              <a:off x="1360120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1" name="フリーフォーム 750"/>
            <p:cNvSpPr/>
            <p:nvPr/>
          </p:nvSpPr>
          <p:spPr>
            <a:xfrm flipH="1">
              <a:off x="163388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2" name="円/楕円 751"/>
            <p:cNvSpPr/>
            <p:nvPr/>
          </p:nvSpPr>
          <p:spPr>
            <a:xfrm rot="1800000" flipH="1">
              <a:off x="1340098" y="3558858"/>
              <a:ext cx="289242" cy="293907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3" name="円/楕円 752"/>
            <p:cNvSpPr/>
            <p:nvPr/>
          </p:nvSpPr>
          <p:spPr>
            <a:xfrm rot="19800000">
              <a:off x="1125665" y="3515496"/>
              <a:ext cx="375259" cy="283418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4" name="円/楕円 753"/>
            <p:cNvSpPr/>
            <p:nvPr/>
          </p:nvSpPr>
          <p:spPr>
            <a:xfrm rot="900000" flipH="1">
              <a:off x="1550807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5" name="円/楕円 754"/>
            <p:cNvSpPr/>
            <p:nvPr/>
          </p:nvSpPr>
          <p:spPr>
            <a:xfrm rot="20700000">
              <a:off x="1126368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6" name="台形 755"/>
            <p:cNvSpPr/>
            <p:nvPr/>
          </p:nvSpPr>
          <p:spPr>
            <a:xfrm>
              <a:off x="1289267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7" name="台形 756"/>
            <p:cNvSpPr/>
            <p:nvPr/>
          </p:nvSpPr>
          <p:spPr>
            <a:xfrm rot="10800000">
              <a:off x="1214574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8" name="台形 757"/>
            <p:cNvSpPr/>
            <p:nvPr/>
          </p:nvSpPr>
          <p:spPr>
            <a:xfrm rot="10800000" flipV="1">
              <a:off x="1337963" y="4171307"/>
              <a:ext cx="89340" cy="45131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9" name="円/楕円 758"/>
            <p:cNvSpPr/>
            <p:nvPr/>
          </p:nvSpPr>
          <p:spPr>
            <a:xfrm>
              <a:off x="1172442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0" name="フリーフォーム 759"/>
            <p:cNvSpPr/>
            <p:nvPr/>
          </p:nvSpPr>
          <p:spPr>
            <a:xfrm>
              <a:off x="1085768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525283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1" name="台形 760"/>
            <p:cNvSpPr/>
            <p:nvPr/>
          </p:nvSpPr>
          <p:spPr>
            <a:xfrm rot="10800000">
              <a:off x="1337963" y="4097334"/>
              <a:ext cx="89340" cy="7397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2" name="フリーフォーム 761"/>
            <p:cNvSpPr/>
            <p:nvPr/>
          </p:nvSpPr>
          <p:spPr>
            <a:xfrm rot="10800000">
              <a:off x="1214574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3" name="フリーフォーム 762"/>
            <p:cNvSpPr/>
            <p:nvPr/>
          </p:nvSpPr>
          <p:spPr>
            <a:xfrm flipH="1">
              <a:off x="1167489" y="4081462"/>
              <a:ext cx="430289" cy="580113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4" name="円/楕円 763"/>
            <p:cNvSpPr/>
            <p:nvPr/>
          </p:nvSpPr>
          <p:spPr>
            <a:xfrm>
              <a:off x="1355278" y="4735549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5" name="円/楕円 764"/>
            <p:cNvSpPr/>
            <p:nvPr/>
          </p:nvSpPr>
          <p:spPr>
            <a:xfrm>
              <a:off x="1355278" y="4883187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6" name="片側の 2 つの角を丸めた四角形 765"/>
            <p:cNvSpPr/>
            <p:nvPr/>
          </p:nvSpPr>
          <p:spPr>
            <a:xfrm rot="9900000">
              <a:off x="1571209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7" name="片側の 2 つの角を丸めた四角形 766"/>
            <p:cNvSpPr/>
            <p:nvPr/>
          </p:nvSpPr>
          <p:spPr>
            <a:xfrm rot="11700000" flipH="1">
              <a:off x="1122831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8" name="フリーフォーム 767"/>
            <p:cNvSpPr/>
            <p:nvPr/>
          </p:nvSpPr>
          <p:spPr>
            <a:xfrm rot="1800000">
              <a:off x="1206127" y="3535516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9" name="フリーフォーム 768"/>
            <p:cNvSpPr/>
            <p:nvPr/>
          </p:nvSpPr>
          <p:spPr>
            <a:xfrm rot="1800000">
              <a:off x="1254702" y="3523792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0" name="角丸四角形 769"/>
            <p:cNvSpPr/>
            <p:nvPr/>
          </p:nvSpPr>
          <p:spPr>
            <a:xfrm>
              <a:off x="125186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1" name="角丸四角形 770"/>
            <p:cNvSpPr/>
            <p:nvPr/>
          </p:nvSpPr>
          <p:spPr>
            <a:xfrm>
              <a:off x="1450182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72" name="グループ化 771"/>
            <p:cNvGrpSpPr/>
            <p:nvPr/>
          </p:nvGrpSpPr>
          <p:grpSpPr>
            <a:xfrm>
              <a:off x="1133842" y="3501007"/>
              <a:ext cx="497583" cy="197781"/>
              <a:chOff x="1250614" y="374191"/>
              <a:chExt cx="497583" cy="197781"/>
            </a:xfrm>
          </p:grpSpPr>
          <p:sp>
            <p:nvSpPr>
              <p:cNvPr id="776" name="角丸四角形 22"/>
              <p:cNvSpPr/>
              <p:nvPr/>
            </p:nvSpPr>
            <p:spPr>
              <a:xfrm>
                <a:off x="1250614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7" name="角丸四角形 22"/>
              <p:cNvSpPr/>
              <p:nvPr/>
            </p:nvSpPr>
            <p:spPr>
              <a:xfrm flipH="1">
                <a:off x="1530107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73" name="グループ化 772"/>
            <p:cNvGrpSpPr/>
            <p:nvPr/>
          </p:nvGrpSpPr>
          <p:grpSpPr>
            <a:xfrm>
              <a:off x="848174" y="3639674"/>
              <a:ext cx="1099517" cy="518890"/>
              <a:chOff x="848174" y="3639674"/>
              <a:chExt cx="1099517" cy="518890"/>
            </a:xfrm>
          </p:grpSpPr>
          <p:sp>
            <p:nvSpPr>
              <p:cNvPr id="774" name="片側の 2 つの角を丸めた四角形 590"/>
              <p:cNvSpPr/>
              <p:nvPr/>
            </p:nvSpPr>
            <p:spPr>
              <a:xfrm rot="18900000" flipV="1">
                <a:off x="848174" y="3639674"/>
                <a:ext cx="467742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742" h="518890">
                    <a:moveTo>
                      <a:pt x="145017" y="51188"/>
                    </a:moveTo>
                    <a:lnTo>
                      <a:pt x="147309" y="351643"/>
                    </a:lnTo>
                    <a:lnTo>
                      <a:pt x="439899" y="278723"/>
                    </a:lnTo>
                    <a:lnTo>
                      <a:pt x="467742" y="420288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5" name="片側の 2 つの角を丸めた四角形 590"/>
              <p:cNvSpPr/>
              <p:nvPr/>
            </p:nvSpPr>
            <p:spPr>
              <a:xfrm rot="2700000" flipH="1" flipV="1">
                <a:off x="1454375" y="3639673"/>
                <a:ext cx="467742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742" h="518890">
                    <a:moveTo>
                      <a:pt x="145017" y="51188"/>
                    </a:moveTo>
                    <a:lnTo>
                      <a:pt x="147309" y="351643"/>
                    </a:lnTo>
                    <a:lnTo>
                      <a:pt x="439899" y="278723"/>
                    </a:lnTo>
                    <a:lnTo>
                      <a:pt x="467742" y="420288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778" name="グループ化 777"/>
          <p:cNvGrpSpPr>
            <a:grpSpLocks noChangeAspect="1"/>
          </p:cNvGrpSpPr>
          <p:nvPr/>
        </p:nvGrpSpPr>
        <p:grpSpPr>
          <a:xfrm>
            <a:off x="2737387" y="4747580"/>
            <a:ext cx="659710" cy="1573247"/>
            <a:chOff x="2628305" y="3501007"/>
            <a:chExt cx="1099517" cy="2622079"/>
          </a:xfrm>
        </p:grpSpPr>
        <p:sp>
          <p:nvSpPr>
            <p:cNvPr id="779" name="フリーフォーム 778"/>
            <p:cNvSpPr/>
            <p:nvPr/>
          </p:nvSpPr>
          <p:spPr>
            <a:xfrm>
              <a:off x="2774241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0" name="フリーフォーム 779"/>
            <p:cNvSpPr/>
            <p:nvPr/>
          </p:nvSpPr>
          <p:spPr>
            <a:xfrm>
              <a:off x="267886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1" name="フリーフォーム 780"/>
            <p:cNvSpPr/>
            <p:nvPr/>
          </p:nvSpPr>
          <p:spPr>
            <a:xfrm flipH="1">
              <a:off x="3146213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2" name="フリーフォーム 781"/>
            <p:cNvSpPr/>
            <p:nvPr/>
          </p:nvSpPr>
          <p:spPr>
            <a:xfrm flipH="1">
              <a:off x="3419976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3" name="月 782"/>
            <p:cNvSpPr/>
            <p:nvPr/>
          </p:nvSpPr>
          <p:spPr>
            <a:xfrm rot="18000000" flipH="1">
              <a:off x="3158853" y="3432791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4" name="台形 783"/>
            <p:cNvSpPr/>
            <p:nvPr/>
          </p:nvSpPr>
          <p:spPr>
            <a:xfrm>
              <a:off x="3069913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5" name="台形 784"/>
            <p:cNvSpPr/>
            <p:nvPr/>
          </p:nvSpPr>
          <p:spPr>
            <a:xfrm rot="10800000">
              <a:off x="2995220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6" name="台形 785"/>
            <p:cNvSpPr/>
            <p:nvPr/>
          </p:nvSpPr>
          <p:spPr>
            <a:xfrm rot="10800000" flipV="1">
              <a:off x="3118609" y="4171307"/>
              <a:ext cx="89340" cy="263781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7" name="台形 786"/>
            <p:cNvSpPr/>
            <p:nvPr/>
          </p:nvSpPr>
          <p:spPr>
            <a:xfrm rot="10800000">
              <a:off x="3118609" y="4097334"/>
              <a:ext cx="89340" cy="73973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8" name="フリーフォーム 787"/>
            <p:cNvSpPr/>
            <p:nvPr/>
          </p:nvSpPr>
          <p:spPr>
            <a:xfrm rot="10800000">
              <a:off x="2995220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9" name="フリーフォーム 788"/>
            <p:cNvSpPr/>
            <p:nvPr/>
          </p:nvSpPr>
          <p:spPr>
            <a:xfrm>
              <a:off x="2866414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298041 w 593730"/>
                <a:gd name="connsiteY2" fmla="*/ 318114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298041" y="318114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0" name="フリーフォーム 789"/>
            <p:cNvSpPr/>
            <p:nvPr/>
          </p:nvSpPr>
          <p:spPr>
            <a:xfrm flipH="1">
              <a:off x="2969998" y="4098414"/>
              <a:ext cx="209712" cy="364831"/>
            </a:xfrm>
            <a:custGeom>
              <a:avLst/>
              <a:gdLst>
                <a:gd name="connsiteX0" fmla="*/ 200187 w 209712"/>
                <a:gd name="connsiteY0" fmla="*/ 0 h 364831"/>
                <a:gd name="connsiteX1" fmla="*/ 147800 w 209712"/>
                <a:gd name="connsiteY1" fmla="*/ 2382 h 364831"/>
                <a:gd name="connsiteX2" fmla="*/ 0 w 209712"/>
                <a:gd name="connsiteY2" fmla="*/ 318605 h 364831"/>
                <a:gd name="connsiteX3" fmla="*/ 23255 w 209712"/>
                <a:gd name="connsiteY3" fmla="*/ 364831 h 364831"/>
                <a:gd name="connsiteX4" fmla="*/ 195425 w 209712"/>
                <a:gd name="connsiteY4" fmla="*/ 202407 h 364831"/>
                <a:gd name="connsiteX5" fmla="*/ 126369 w 209712"/>
                <a:gd name="connsiteY5" fmla="*/ 183357 h 364831"/>
                <a:gd name="connsiteX6" fmla="*/ 209712 w 209712"/>
                <a:gd name="connsiteY6" fmla="*/ 166688 h 36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712" h="364831">
                  <a:moveTo>
                    <a:pt x="200187" y="0"/>
                  </a:moveTo>
                  <a:lnTo>
                    <a:pt x="147800" y="2382"/>
                  </a:lnTo>
                  <a:lnTo>
                    <a:pt x="0" y="318605"/>
                  </a:lnTo>
                  <a:lnTo>
                    <a:pt x="23255" y="364831"/>
                  </a:lnTo>
                  <a:lnTo>
                    <a:pt x="195425" y="202407"/>
                  </a:lnTo>
                  <a:lnTo>
                    <a:pt x="126369" y="183357"/>
                  </a:lnTo>
                  <a:lnTo>
                    <a:pt x="209712" y="166688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1" name="フリーフォーム 790"/>
            <p:cNvSpPr/>
            <p:nvPr/>
          </p:nvSpPr>
          <p:spPr>
            <a:xfrm>
              <a:off x="3100611" y="4098413"/>
              <a:ext cx="266700" cy="440532"/>
            </a:xfrm>
            <a:custGeom>
              <a:avLst/>
              <a:gdLst>
                <a:gd name="connsiteX0" fmla="*/ 204788 w 266700"/>
                <a:gd name="connsiteY0" fmla="*/ 4763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4763 h 440532"/>
                <a:gd name="connsiteX0" fmla="*/ 204788 w 266700"/>
                <a:gd name="connsiteY0" fmla="*/ 2382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2382 h 44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700" h="440532">
                  <a:moveTo>
                    <a:pt x="204788" y="2382"/>
                  </a:moveTo>
                  <a:lnTo>
                    <a:pt x="0" y="440532"/>
                  </a:lnTo>
                  <a:lnTo>
                    <a:pt x="252413" y="202407"/>
                  </a:lnTo>
                  <a:lnTo>
                    <a:pt x="183357" y="183357"/>
                  </a:lnTo>
                  <a:lnTo>
                    <a:pt x="266700" y="166688"/>
                  </a:lnTo>
                  <a:lnTo>
                    <a:pt x="257175" y="0"/>
                  </a:lnTo>
                  <a:lnTo>
                    <a:pt x="204788" y="2382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2" name="円/楕円 791"/>
            <p:cNvSpPr/>
            <p:nvPr/>
          </p:nvSpPr>
          <p:spPr>
            <a:xfrm>
              <a:off x="3058159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3" name="円/楕円 792"/>
            <p:cNvSpPr/>
            <p:nvPr/>
          </p:nvSpPr>
          <p:spPr>
            <a:xfrm>
              <a:off x="3058159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4" name="円/楕円 793"/>
            <p:cNvSpPr/>
            <p:nvPr/>
          </p:nvSpPr>
          <p:spPr>
            <a:xfrm>
              <a:off x="3216618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5" name="円/楕円 794"/>
            <p:cNvSpPr/>
            <p:nvPr/>
          </p:nvSpPr>
          <p:spPr>
            <a:xfrm>
              <a:off x="3216618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6" name="円/楕円 795"/>
            <p:cNvSpPr/>
            <p:nvPr/>
          </p:nvSpPr>
          <p:spPr>
            <a:xfrm rot="900000" flipH="1">
              <a:off x="3324102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7" name="円/楕円 796"/>
            <p:cNvSpPr/>
            <p:nvPr/>
          </p:nvSpPr>
          <p:spPr>
            <a:xfrm rot="20700000">
              <a:off x="2909188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8" name="円/楕円 797"/>
            <p:cNvSpPr/>
            <p:nvPr/>
          </p:nvSpPr>
          <p:spPr>
            <a:xfrm>
              <a:off x="2953088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9" name="月 798"/>
            <p:cNvSpPr/>
            <p:nvPr/>
          </p:nvSpPr>
          <p:spPr>
            <a:xfrm rot="3600000">
              <a:off x="2982068" y="3418553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0" name="フリーフォーム 799"/>
            <p:cNvSpPr/>
            <p:nvPr/>
          </p:nvSpPr>
          <p:spPr>
            <a:xfrm rot="2576703">
              <a:off x="3123316" y="3551988"/>
              <a:ext cx="70673" cy="178373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1" name="角丸四角形 800"/>
            <p:cNvSpPr/>
            <p:nvPr/>
          </p:nvSpPr>
          <p:spPr>
            <a:xfrm>
              <a:off x="303468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2" name="角丸四角形 801"/>
            <p:cNvSpPr/>
            <p:nvPr/>
          </p:nvSpPr>
          <p:spPr>
            <a:xfrm>
              <a:off x="3233002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03" name="グループ化 802"/>
            <p:cNvGrpSpPr/>
            <p:nvPr/>
          </p:nvGrpSpPr>
          <p:grpSpPr>
            <a:xfrm>
              <a:off x="2913973" y="3501007"/>
              <a:ext cx="497583" cy="197781"/>
              <a:chOff x="1250614" y="374191"/>
              <a:chExt cx="497583" cy="197781"/>
            </a:xfrm>
          </p:grpSpPr>
          <p:sp>
            <p:nvSpPr>
              <p:cNvPr id="807" name="角丸四角形 22"/>
              <p:cNvSpPr/>
              <p:nvPr/>
            </p:nvSpPr>
            <p:spPr>
              <a:xfrm>
                <a:off x="1250614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8" name="角丸四角形 22"/>
              <p:cNvSpPr/>
              <p:nvPr/>
            </p:nvSpPr>
            <p:spPr>
              <a:xfrm flipH="1">
                <a:off x="1530107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04" name="グループ化 803"/>
            <p:cNvGrpSpPr/>
            <p:nvPr/>
          </p:nvGrpSpPr>
          <p:grpSpPr>
            <a:xfrm>
              <a:off x="2628305" y="3639674"/>
              <a:ext cx="1099517" cy="518890"/>
              <a:chOff x="848174" y="3639674"/>
              <a:chExt cx="1099517" cy="518890"/>
            </a:xfrm>
          </p:grpSpPr>
          <p:sp>
            <p:nvSpPr>
              <p:cNvPr id="805" name="片側の 2 つの角を丸めた四角形 590"/>
              <p:cNvSpPr/>
              <p:nvPr/>
            </p:nvSpPr>
            <p:spPr>
              <a:xfrm rot="18900000" flipV="1">
                <a:off x="848174" y="3639674"/>
                <a:ext cx="467742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742" h="518890">
                    <a:moveTo>
                      <a:pt x="145017" y="51188"/>
                    </a:moveTo>
                    <a:lnTo>
                      <a:pt x="147309" y="351643"/>
                    </a:lnTo>
                    <a:lnTo>
                      <a:pt x="439899" y="278723"/>
                    </a:lnTo>
                    <a:lnTo>
                      <a:pt x="467742" y="420288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6" name="片側の 2 つの角を丸めた四角形 590"/>
              <p:cNvSpPr/>
              <p:nvPr/>
            </p:nvSpPr>
            <p:spPr>
              <a:xfrm rot="2700000" flipH="1" flipV="1">
                <a:off x="1454375" y="3639673"/>
                <a:ext cx="467742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742" h="518890">
                    <a:moveTo>
                      <a:pt x="145017" y="51188"/>
                    </a:moveTo>
                    <a:lnTo>
                      <a:pt x="147309" y="351643"/>
                    </a:lnTo>
                    <a:lnTo>
                      <a:pt x="439899" y="278723"/>
                    </a:lnTo>
                    <a:lnTo>
                      <a:pt x="467742" y="420288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09" name="グループ化 808"/>
          <p:cNvGrpSpPr>
            <a:grpSpLocks noChangeAspect="1"/>
          </p:cNvGrpSpPr>
          <p:nvPr/>
        </p:nvGrpSpPr>
        <p:grpSpPr>
          <a:xfrm>
            <a:off x="4623661" y="4720395"/>
            <a:ext cx="659710" cy="1589558"/>
            <a:chOff x="4513302" y="3473822"/>
            <a:chExt cx="1099517" cy="2649264"/>
          </a:xfrm>
        </p:grpSpPr>
        <p:sp>
          <p:nvSpPr>
            <p:cNvPr id="810" name="フリーフォーム 809"/>
            <p:cNvSpPr/>
            <p:nvPr/>
          </p:nvSpPr>
          <p:spPr>
            <a:xfrm flipH="1">
              <a:off x="4642661" y="4836565"/>
              <a:ext cx="783528" cy="1175615"/>
            </a:xfrm>
            <a:custGeom>
              <a:avLst/>
              <a:gdLst>
                <a:gd name="connsiteX0" fmla="*/ 654065 w 783528"/>
                <a:gd name="connsiteY0" fmla="*/ 0 h 1037591"/>
                <a:gd name="connsiteX1" fmla="*/ 411556 w 783528"/>
                <a:gd name="connsiteY1" fmla="*/ 0 h 1037591"/>
                <a:gd name="connsiteX2" fmla="*/ 371972 w 783528"/>
                <a:gd name="connsiteY2" fmla="*/ 0 h 1037591"/>
                <a:gd name="connsiteX3" fmla="*/ 129463 w 783528"/>
                <a:gd name="connsiteY3" fmla="*/ 0 h 1037591"/>
                <a:gd name="connsiteX4" fmla="*/ 0 w 783528"/>
                <a:gd name="connsiteY4" fmla="*/ 1037591 h 1037591"/>
                <a:gd name="connsiteX5" fmla="*/ 129616 w 783528"/>
                <a:gd name="connsiteY5" fmla="*/ 1037591 h 1037591"/>
                <a:gd name="connsiteX6" fmla="*/ 386684 w 783528"/>
                <a:gd name="connsiteY6" fmla="*/ 204918 h 1037591"/>
                <a:gd name="connsiteX7" fmla="*/ 653912 w 783528"/>
                <a:gd name="connsiteY7" fmla="*/ 1037591 h 1037591"/>
                <a:gd name="connsiteX8" fmla="*/ 783528 w 783528"/>
                <a:gd name="connsiteY8" fmla="*/ 1037591 h 1037591"/>
                <a:gd name="connsiteX9" fmla="*/ 654065 w 783528"/>
                <a:gd name="connsiteY9" fmla="*/ 0 h 1037591"/>
                <a:gd name="connsiteX0" fmla="*/ 654065 w 783528"/>
                <a:gd name="connsiteY0" fmla="*/ 0 h 1037591"/>
                <a:gd name="connsiteX1" fmla="*/ 371972 w 783528"/>
                <a:gd name="connsiteY1" fmla="*/ 0 h 1037591"/>
                <a:gd name="connsiteX2" fmla="*/ 129463 w 783528"/>
                <a:gd name="connsiteY2" fmla="*/ 0 h 1037591"/>
                <a:gd name="connsiteX3" fmla="*/ 0 w 783528"/>
                <a:gd name="connsiteY3" fmla="*/ 1037591 h 1037591"/>
                <a:gd name="connsiteX4" fmla="*/ 129616 w 783528"/>
                <a:gd name="connsiteY4" fmla="*/ 1037591 h 1037591"/>
                <a:gd name="connsiteX5" fmla="*/ 386684 w 783528"/>
                <a:gd name="connsiteY5" fmla="*/ 204918 h 1037591"/>
                <a:gd name="connsiteX6" fmla="*/ 653912 w 783528"/>
                <a:gd name="connsiteY6" fmla="*/ 1037591 h 1037591"/>
                <a:gd name="connsiteX7" fmla="*/ 783528 w 783528"/>
                <a:gd name="connsiteY7" fmla="*/ 1037591 h 1037591"/>
                <a:gd name="connsiteX8" fmla="*/ 654065 w 783528"/>
                <a:gd name="connsiteY8" fmla="*/ 0 h 1037591"/>
                <a:gd name="connsiteX0" fmla="*/ 654065 w 783528"/>
                <a:gd name="connsiteY0" fmla="*/ 0 h 1037591"/>
                <a:gd name="connsiteX1" fmla="*/ 129463 w 783528"/>
                <a:gd name="connsiteY1" fmla="*/ 0 h 1037591"/>
                <a:gd name="connsiteX2" fmla="*/ 0 w 783528"/>
                <a:gd name="connsiteY2" fmla="*/ 1037591 h 1037591"/>
                <a:gd name="connsiteX3" fmla="*/ 129616 w 783528"/>
                <a:gd name="connsiteY3" fmla="*/ 1037591 h 1037591"/>
                <a:gd name="connsiteX4" fmla="*/ 386684 w 783528"/>
                <a:gd name="connsiteY4" fmla="*/ 204918 h 1037591"/>
                <a:gd name="connsiteX5" fmla="*/ 653912 w 783528"/>
                <a:gd name="connsiteY5" fmla="*/ 1037591 h 1037591"/>
                <a:gd name="connsiteX6" fmla="*/ 783528 w 783528"/>
                <a:gd name="connsiteY6" fmla="*/ 1037591 h 1037591"/>
                <a:gd name="connsiteX7" fmla="*/ 654065 w 783528"/>
                <a:gd name="connsiteY7" fmla="*/ 0 h 103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3528" h="1037591">
                  <a:moveTo>
                    <a:pt x="654065" y="0"/>
                  </a:moveTo>
                  <a:lnTo>
                    <a:pt x="129463" y="0"/>
                  </a:lnTo>
                  <a:lnTo>
                    <a:pt x="0" y="1037591"/>
                  </a:lnTo>
                  <a:lnTo>
                    <a:pt x="129616" y="1037591"/>
                  </a:lnTo>
                  <a:lnTo>
                    <a:pt x="386684" y="204918"/>
                  </a:lnTo>
                  <a:lnTo>
                    <a:pt x="653912" y="1037591"/>
                  </a:lnTo>
                  <a:lnTo>
                    <a:pt x="783528" y="1037591"/>
                  </a:lnTo>
                  <a:lnTo>
                    <a:pt x="654065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1" name="フリーフォーム 810"/>
            <p:cNvSpPr/>
            <p:nvPr/>
          </p:nvSpPr>
          <p:spPr>
            <a:xfrm>
              <a:off x="4545282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2" name="フリーフォーム 811"/>
            <p:cNvSpPr/>
            <p:nvPr/>
          </p:nvSpPr>
          <p:spPr>
            <a:xfrm flipH="1">
              <a:off x="5286395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3" name="星 24 812"/>
            <p:cNvSpPr/>
            <p:nvPr/>
          </p:nvSpPr>
          <p:spPr>
            <a:xfrm>
              <a:off x="4804169" y="3473822"/>
              <a:ext cx="480409" cy="489585"/>
            </a:xfrm>
            <a:prstGeom prst="star24">
              <a:avLst>
                <a:gd name="adj" fmla="val 47257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4" name="円/楕円 813"/>
            <p:cNvSpPr/>
            <p:nvPr/>
          </p:nvSpPr>
          <p:spPr>
            <a:xfrm rot="900000" flipH="1">
              <a:off x="5204832" y="3757886"/>
              <a:ext cx="81367" cy="125751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5" name="円/楕円 814"/>
            <p:cNvSpPr/>
            <p:nvPr/>
          </p:nvSpPr>
          <p:spPr>
            <a:xfrm rot="20700000">
              <a:off x="4799685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6" name="台形 815"/>
            <p:cNvSpPr/>
            <p:nvPr/>
          </p:nvSpPr>
          <p:spPr>
            <a:xfrm>
              <a:off x="4955195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7" name="台形 816"/>
            <p:cNvSpPr/>
            <p:nvPr/>
          </p:nvSpPr>
          <p:spPr>
            <a:xfrm rot="10800000">
              <a:off x="4880502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8" name="円/楕円 817"/>
            <p:cNvSpPr/>
            <p:nvPr/>
          </p:nvSpPr>
          <p:spPr>
            <a:xfrm>
              <a:off x="4838370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9" name="フリーフォーム 818"/>
            <p:cNvSpPr/>
            <p:nvPr/>
          </p:nvSpPr>
          <p:spPr>
            <a:xfrm>
              <a:off x="4751696" y="4097336"/>
              <a:ext cx="593730" cy="720408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106214 w 593730"/>
                <a:gd name="connsiteY6" fmla="*/ 720408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20408"/>
                <a:gd name="connsiteX1" fmla="*/ 154266 w 593730"/>
                <a:gd name="connsiteY1" fmla="*/ 0 h 720408"/>
                <a:gd name="connsiteX2" fmla="*/ 446578 w 593730"/>
                <a:gd name="connsiteY2" fmla="*/ 0 h 720408"/>
                <a:gd name="connsiteX3" fmla="*/ 494773 w 593730"/>
                <a:gd name="connsiteY3" fmla="*/ 0 h 720408"/>
                <a:gd name="connsiteX4" fmla="*/ 593730 w 593730"/>
                <a:gd name="connsiteY4" fmla="*/ 101424 h 720408"/>
                <a:gd name="connsiteX5" fmla="*/ 506566 w 593730"/>
                <a:gd name="connsiteY5" fmla="*/ 720408 h 720408"/>
                <a:gd name="connsiteX6" fmla="*/ 106214 w 593730"/>
                <a:gd name="connsiteY6" fmla="*/ 720408 h 720408"/>
                <a:gd name="connsiteX7" fmla="*/ 0 w 593730"/>
                <a:gd name="connsiteY7" fmla="*/ 101424 h 720408"/>
                <a:gd name="connsiteX8" fmla="*/ 98957 w 593730"/>
                <a:gd name="connsiteY8" fmla="*/ 0 h 72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0408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06566" y="720408"/>
                  </a:lnTo>
                  <a:lnTo>
                    <a:pt x="106214" y="720408"/>
                  </a:lnTo>
                  <a:cubicBezTo>
                    <a:pt x="96209" y="513445"/>
                    <a:pt x="10005" y="308387"/>
                    <a:pt x="0" y="101424"/>
                  </a:cubicBez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0" name="台形 529"/>
            <p:cNvSpPr/>
            <p:nvPr/>
          </p:nvSpPr>
          <p:spPr>
            <a:xfrm rot="10800000" flipV="1">
              <a:off x="4988415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1" name="台形 820"/>
            <p:cNvSpPr/>
            <p:nvPr/>
          </p:nvSpPr>
          <p:spPr>
            <a:xfrm rot="10800000">
              <a:off x="5003891" y="4097334"/>
              <a:ext cx="89340" cy="73973"/>
            </a:xfrm>
            <a:prstGeom prst="trapezoid">
              <a:avLst/>
            </a:pr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2" name="フリーフォーム 821"/>
            <p:cNvSpPr/>
            <p:nvPr/>
          </p:nvSpPr>
          <p:spPr>
            <a:xfrm rot="10800000">
              <a:off x="4880502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3" name="フリーフォーム 822"/>
            <p:cNvSpPr/>
            <p:nvPr/>
          </p:nvSpPr>
          <p:spPr>
            <a:xfrm>
              <a:off x="4751695" y="4097336"/>
              <a:ext cx="593730" cy="722313"/>
            </a:xfrm>
            <a:custGeom>
              <a:avLst/>
              <a:gdLst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0 w 593730"/>
                <a:gd name="connsiteY12" fmla="*/ 101424 h 722313"/>
                <a:gd name="connsiteX13" fmla="*/ 98957 w 593730"/>
                <a:gd name="connsiteY13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16493 w 593730"/>
                <a:gd name="connsiteY12" fmla="*/ 5254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57768 w 593730"/>
                <a:gd name="connsiteY12" fmla="*/ 5381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59418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18143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160556" y="0"/>
                  </a:lnTo>
                  <a:cubicBezTo>
                    <a:pt x="160543" y="207"/>
                    <a:pt x="160531" y="413"/>
                    <a:pt x="160518" y="620"/>
                  </a:cubicBezTo>
                  <a:cubicBezTo>
                    <a:pt x="160518" y="247855"/>
                    <a:pt x="280947" y="448278"/>
                    <a:pt x="296865" y="448278"/>
                  </a:cubicBezTo>
                  <a:cubicBezTo>
                    <a:pt x="312784" y="448278"/>
                    <a:pt x="433212" y="247855"/>
                    <a:pt x="433212" y="620"/>
                  </a:cubicBezTo>
                  <a:cubicBezTo>
                    <a:pt x="433199" y="413"/>
                    <a:pt x="433187" y="207"/>
                    <a:pt x="433174" y="0"/>
                  </a:cubicBez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18143" y="519114"/>
                  </a:lnTo>
                  <a:lnTo>
                    <a:pt x="544666" y="722313"/>
                  </a:lnTo>
                  <a:lnTo>
                    <a:pt x="30014" y="722313"/>
                  </a:lnTo>
                  <a:lnTo>
                    <a:pt x="57768" y="538164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4" name="正方形/長方形 823"/>
            <p:cNvSpPr/>
            <p:nvPr/>
          </p:nvSpPr>
          <p:spPr>
            <a:xfrm>
              <a:off x="4777713" y="4793987"/>
              <a:ext cx="526163" cy="52006"/>
            </a:xfrm>
            <a:prstGeom prst="rect">
              <a:avLst/>
            </a:pr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5" name="角丸四角形 824"/>
            <p:cNvSpPr/>
            <p:nvPr/>
          </p:nvSpPr>
          <p:spPr>
            <a:xfrm>
              <a:off x="4991937" y="4783931"/>
              <a:ext cx="111651" cy="67542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6" name="フリーフォーム 825"/>
            <p:cNvSpPr/>
            <p:nvPr/>
          </p:nvSpPr>
          <p:spPr>
            <a:xfrm>
              <a:off x="4700089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7" name="フリーフォーム 826"/>
            <p:cNvSpPr/>
            <p:nvPr/>
          </p:nvSpPr>
          <p:spPr>
            <a:xfrm>
              <a:off x="4799281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8" name="片側の 2 つの角を丸めた四角形 827"/>
            <p:cNvSpPr/>
            <p:nvPr/>
          </p:nvSpPr>
          <p:spPr>
            <a:xfrm rot="11518702">
              <a:off x="4718410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9" name="フリーフォーム 828"/>
            <p:cNvSpPr/>
            <p:nvPr/>
          </p:nvSpPr>
          <p:spPr>
            <a:xfrm flipH="1">
              <a:off x="5140847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0" name="フリーフォーム 829"/>
            <p:cNvSpPr/>
            <p:nvPr/>
          </p:nvSpPr>
          <p:spPr>
            <a:xfrm flipH="1">
              <a:off x="5144695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1" name="片側の 2 つの角を丸めた四角形 830"/>
            <p:cNvSpPr/>
            <p:nvPr/>
          </p:nvSpPr>
          <p:spPr>
            <a:xfrm rot="10081298" flipH="1">
              <a:off x="5278707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2" name="角丸四角形 831"/>
            <p:cNvSpPr/>
            <p:nvPr/>
          </p:nvSpPr>
          <p:spPr>
            <a:xfrm>
              <a:off x="4925183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3" name="角丸四角形 832"/>
            <p:cNvSpPr/>
            <p:nvPr/>
          </p:nvSpPr>
          <p:spPr>
            <a:xfrm>
              <a:off x="5123499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34" name="グループ化 833"/>
            <p:cNvGrpSpPr/>
            <p:nvPr/>
          </p:nvGrpSpPr>
          <p:grpSpPr>
            <a:xfrm>
              <a:off x="4798970" y="3501007"/>
              <a:ext cx="497583" cy="197781"/>
              <a:chOff x="1250614" y="374191"/>
              <a:chExt cx="497583" cy="197781"/>
            </a:xfrm>
          </p:grpSpPr>
          <p:sp>
            <p:nvSpPr>
              <p:cNvPr id="838" name="角丸四角形 22"/>
              <p:cNvSpPr/>
              <p:nvPr/>
            </p:nvSpPr>
            <p:spPr>
              <a:xfrm>
                <a:off x="1250614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9" name="角丸四角形 22"/>
              <p:cNvSpPr/>
              <p:nvPr/>
            </p:nvSpPr>
            <p:spPr>
              <a:xfrm flipH="1">
                <a:off x="1530107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35" name="グループ化 834"/>
            <p:cNvGrpSpPr/>
            <p:nvPr/>
          </p:nvGrpSpPr>
          <p:grpSpPr>
            <a:xfrm>
              <a:off x="4513302" y="3639674"/>
              <a:ext cx="1099517" cy="518890"/>
              <a:chOff x="848174" y="3639674"/>
              <a:chExt cx="1099517" cy="518890"/>
            </a:xfrm>
          </p:grpSpPr>
          <p:sp>
            <p:nvSpPr>
              <p:cNvPr id="836" name="片側の 2 つの角を丸めた四角形 590"/>
              <p:cNvSpPr/>
              <p:nvPr/>
            </p:nvSpPr>
            <p:spPr>
              <a:xfrm rot="18900000" flipV="1">
                <a:off x="848174" y="3639674"/>
                <a:ext cx="467742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742" h="518890">
                    <a:moveTo>
                      <a:pt x="145017" y="51188"/>
                    </a:moveTo>
                    <a:lnTo>
                      <a:pt x="147309" y="351643"/>
                    </a:lnTo>
                    <a:lnTo>
                      <a:pt x="439899" y="278723"/>
                    </a:lnTo>
                    <a:lnTo>
                      <a:pt x="467742" y="420288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7" name="片側の 2 つの角を丸めた四角形 590"/>
              <p:cNvSpPr/>
              <p:nvPr/>
            </p:nvSpPr>
            <p:spPr>
              <a:xfrm rot="2700000" flipH="1" flipV="1">
                <a:off x="1454375" y="3639673"/>
                <a:ext cx="467742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742" h="518890">
                    <a:moveTo>
                      <a:pt x="145017" y="51188"/>
                    </a:moveTo>
                    <a:lnTo>
                      <a:pt x="147309" y="351643"/>
                    </a:lnTo>
                    <a:lnTo>
                      <a:pt x="439899" y="278723"/>
                    </a:lnTo>
                    <a:lnTo>
                      <a:pt x="467742" y="420288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40" name="グループ化 839"/>
          <p:cNvGrpSpPr>
            <a:grpSpLocks noChangeAspect="1"/>
          </p:cNvGrpSpPr>
          <p:nvPr/>
        </p:nvGrpSpPr>
        <p:grpSpPr>
          <a:xfrm>
            <a:off x="6496139" y="4747580"/>
            <a:ext cx="659710" cy="1573247"/>
            <a:chOff x="6218110" y="3501007"/>
            <a:chExt cx="1099517" cy="2622079"/>
          </a:xfrm>
        </p:grpSpPr>
        <p:sp>
          <p:nvSpPr>
            <p:cNvPr id="841" name="フリーフォーム 840"/>
            <p:cNvSpPr/>
            <p:nvPr/>
          </p:nvSpPr>
          <p:spPr>
            <a:xfrm flipH="1">
              <a:off x="6357260" y="4836565"/>
              <a:ext cx="783528" cy="1175615"/>
            </a:xfrm>
            <a:custGeom>
              <a:avLst/>
              <a:gdLst>
                <a:gd name="connsiteX0" fmla="*/ 654065 w 783528"/>
                <a:gd name="connsiteY0" fmla="*/ 0 h 1037591"/>
                <a:gd name="connsiteX1" fmla="*/ 411556 w 783528"/>
                <a:gd name="connsiteY1" fmla="*/ 0 h 1037591"/>
                <a:gd name="connsiteX2" fmla="*/ 371972 w 783528"/>
                <a:gd name="connsiteY2" fmla="*/ 0 h 1037591"/>
                <a:gd name="connsiteX3" fmla="*/ 129463 w 783528"/>
                <a:gd name="connsiteY3" fmla="*/ 0 h 1037591"/>
                <a:gd name="connsiteX4" fmla="*/ 0 w 783528"/>
                <a:gd name="connsiteY4" fmla="*/ 1037591 h 1037591"/>
                <a:gd name="connsiteX5" fmla="*/ 129616 w 783528"/>
                <a:gd name="connsiteY5" fmla="*/ 1037591 h 1037591"/>
                <a:gd name="connsiteX6" fmla="*/ 386684 w 783528"/>
                <a:gd name="connsiteY6" fmla="*/ 204918 h 1037591"/>
                <a:gd name="connsiteX7" fmla="*/ 653912 w 783528"/>
                <a:gd name="connsiteY7" fmla="*/ 1037591 h 1037591"/>
                <a:gd name="connsiteX8" fmla="*/ 783528 w 783528"/>
                <a:gd name="connsiteY8" fmla="*/ 1037591 h 1037591"/>
                <a:gd name="connsiteX9" fmla="*/ 654065 w 783528"/>
                <a:gd name="connsiteY9" fmla="*/ 0 h 1037591"/>
                <a:gd name="connsiteX0" fmla="*/ 654065 w 783528"/>
                <a:gd name="connsiteY0" fmla="*/ 0 h 1037591"/>
                <a:gd name="connsiteX1" fmla="*/ 371972 w 783528"/>
                <a:gd name="connsiteY1" fmla="*/ 0 h 1037591"/>
                <a:gd name="connsiteX2" fmla="*/ 129463 w 783528"/>
                <a:gd name="connsiteY2" fmla="*/ 0 h 1037591"/>
                <a:gd name="connsiteX3" fmla="*/ 0 w 783528"/>
                <a:gd name="connsiteY3" fmla="*/ 1037591 h 1037591"/>
                <a:gd name="connsiteX4" fmla="*/ 129616 w 783528"/>
                <a:gd name="connsiteY4" fmla="*/ 1037591 h 1037591"/>
                <a:gd name="connsiteX5" fmla="*/ 386684 w 783528"/>
                <a:gd name="connsiteY5" fmla="*/ 204918 h 1037591"/>
                <a:gd name="connsiteX6" fmla="*/ 653912 w 783528"/>
                <a:gd name="connsiteY6" fmla="*/ 1037591 h 1037591"/>
                <a:gd name="connsiteX7" fmla="*/ 783528 w 783528"/>
                <a:gd name="connsiteY7" fmla="*/ 1037591 h 1037591"/>
                <a:gd name="connsiteX8" fmla="*/ 654065 w 783528"/>
                <a:gd name="connsiteY8" fmla="*/ 0 h 1037591"/>
                <a:gd name="connsiteX0" fmla="*/ 654065 w 783528"/>
                <a:gd name="connsiteY0" fmla="*/ 0 h 1037591"/>
                <a:gd name="connsiteX1" fmla="*/ 129463 w 783528"/>
                <a:gd name="connsiteY1" fmla="*/ 0 h 1037591"/>
                <a:gd name="connsiteX2" fmla="*/ 0 w 783528"/>
                <a:gd name="connsiteY2" fmla="*/ 1037591 h 1037591"/>
                <a:gd name="connsiteX3" fmla="*/ 129616 w 783528"/>
                <a:gd name="connsiteY3" fmla="*/ 1037591 h 1037591"/>
                <a:gd name="connsiteX4" fmla="*/ 386684 w 783528"/>
                <a:gd name="connsiteY4" fmla="*/ 204918 h 1037591"/>
                <a:gd name="connsiteX5" fmla="*/ 653912 w 783528"/>
                <a:gd name="connsiteY5" fmla="*/ 1037591 h 1037591"/>
                <a:gd name="connsiteX6" fmla="*/ 783528 w 783528"/>
                <a:gd name="connsiteY6" fmla="*/ 1037591 h 1037591"/>
                <a:gd name="connsiteX7" fmla="*/ 654065 w 783528"/>
                <a:gd name="connsiteY7" fmla="*/ 0 h 103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3528" h="1037591">
                  <a:moveTo>
                    <a:pt x="654065" y="0"/>
                  </a:moveTo>
                  <a:lnTo>
                    <a:pt x="129463" y="0"/>
                  </a:lnTo>
                  <a:lnTo>
                    <a:pt x="0" y="1037591"/>
                  </a:lnTo>
                  <a:lnTo>
                    <a:pt x="129616" y="1037591"/>
                  </a:lnTo>
                  <a:lnTo>
                    <a:pt x="386684" y="204918"/>
                  </a:lnTo>
                  <a:lnTo>
                    <a:pt x="653912" y="1037591"/>
                  </a:lnTo>
                  <a:lnTo>
                    <a:pt x="783528" y="1037591"/>
                  </a:lnTo>
                  <a:lnTo>
                    <a:pt x="654065" y="0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2" name="フリーフォーム 841"/>
            <p:cNvSpPr/>
            <p:nvPr/>
          </p:nvSpPr>
          <p:spPr>
            <a:xfrm>
              <a:off x="6259881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3" name="フリーフォーム 842"/>
            <p:cNvSpPr/>
            <p:nvPr/>
          </p:nvSpPr>
          <p:spPr>
            <a:xfrm flipH="1">
              <a:off x="7000994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4" name="星 24 843"/>
            <p:cNvSpPr/>
            <p:nvPr/>
          </p:nvSpPr>
          <p:spPr>
            <a:xfrm>
              <a:off x="6497884" y="3578061"/>
              <a:ext cx="496418" cy="344118"/>
            </a:xfrm>
            <a:prstGeom prst="star24">
              <a:avLst>
                <a:gd name="adj" fmla="val 4725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5" name="円/楕円 844"/>
            <p:cNvSpPr/>
            <p:nvPr/>
          </p:nvSpPr>
          <p:spPr>
            <a:xfrm rot="900000" flipH="1">
              <a:off x="6916838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6" name="円/楕円 845"/>
            <p:cNvSpPr/>
            <p:nvPr/>
          </p:nvSpPr>
          <p:spPr>
            <a:xfrm rot="20700000">
              <a:off x="6492399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7" name="台形 846"/>
            <p:cNvSpPr/>
            <p:nvPr/>
          </p:nvSpPr>
          <p:spPr>
            <a:xfrm>
              <a:off x="6657434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8" name="台形 847"/>
            <p:cNvSpPr/>
            <p:nvPr/>
          </p:nvSpPr>
          <p:spPr>
            <a:xfrm rot="10800000">
              <a:off x="6582741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9" name="円/楕円 848"/>
            <p:cNvSpPr/>
            <p:nvPr/>
          </p:nvSpPr>
          <p:spPr>
            <a:xfrm>
              <a:off x="6540609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0" name="フリーフォーム 849"/>
            <p:cNvSpPr/>
            <p:nvPr/>
          </p:nvSpPr>
          <p:spPr>
            <a:xfrm>
              <a:off x="6453935" y="4097336"/>
              <a:ext cx="593730" cy="72231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44666" y="722313"/>
                  </a:lnTo>
                  <a:lnTo>
                    <a:pt x="30014" y="722313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1" name="台形 529"/>
            <p:cNvSpPr/>
            <p:nvPr/>
          </p:nvSpPr>
          <p:spPr>
            <a:xfrm rot="10800000" flipV="1">
              <a:off x="6690654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solidFill>
              <a:srgbClr val="5B9BD5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2" name="台形 851"/>
            <p:cNvSpPr/>
            <p:nvPr/>
          </p:nvSpPr>
          <p:spPr>
            <a:xfrm rot="10800000">
              <a:off x="6706130" y="4097334"/>
              <a:ext cx="89340" cy="73973"/>
            </a:xfrm>
            <a:prstGeom prst="trapezoid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3" name="フリーフォーム 852"/>
            <p:cNvSpPr/>
            <p:nvPr/>
          </p:nvSpPr>
          <p:spPr>
            <a:xfrm rot="10800000">
              <a:off x="6582741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4" name="正方形/長方形 853"/>
            <p:cNvSpPr/>
            <p:nvPr/>
          </p:nvSpPr>
          <p:spPr>
            <a:xfrm>
              <a:off x="6479952" y="4793987"/>
              <a:ext cx="526163" cy="52006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5" name="フリーフォーム 854"/>
            <p:cNvSpPr/>
            <p:nvPr/>
          </p:nvSpPr>
          <p:spPr>
            <a:xfrm rot="10800000">
              <a:off x="6455706" y="4097336"/>
              <a:ext cx="593730" cy="812572"/>
            </a:xfrm>
            <a:custGeom>
              <a:avLst/>
              <a:gdLst>
                <a:gd name="connsiteX0" fmla="*/ 515838 w 635860"/>
                <a:gd name="connsiteY0" fmla="*/ 812572 h 812572"/>
                <a:gd name="connsiteX1" fmla="*/ 460529 w 635860"/>
                <a:gd name="connsiteY1" fmla="*/ 812572 h 812572"/>
                <a:gd name="connsiteX2" fmla="*/ 454239 w 635860"/>
                <a:gd name="connsiteY2" fmla="*/ 812572 h 812572"/>
                <a:gd name="connsiteX3" fmla="*/ 454277 w 635860"/>
                <a:gd name="connsiteY3" fmla="*/ 811952 h 812572"/>
                <a:gd name="connsiteX4" fmla="*/ 317930 w 635860"/>
                <a:gd name="connsiteY4" fmla="*/ 364294 h 812572"/>
                <a:gd name="connsiteX5" fmla="*/ 181583 w 635860"/>
                <a:gd name="connsiteY5" fmla="*/ 811952 h 812572"/>
                <a:gd name="connsiteX6" fmla="*/ 181621 w 635860"/>
                <a:gd name="connsiteY6" fmla="*/ 812572 h 812572"/>
                <a:gd name="connsiteX7" fmla="*/ 168217 w 635860"/>
                <a:gd name="connsiteY7" fmla="*/ 812572 h 812572"/>
                <a:gd name="connsiteX8" fmla="*/ 120022 w 635860"/>
                <a:gd name="connsiteY8" fmla="*/ 812572 h 812572"/>
                <a:gd name="connsiteX9" fmla="*/ 21065 w 635860"/>
                <a:gd name="connsiteY9" fmla="*/ 711148 h 812572"/>
                <a:gd name="connsiteX10" fmla="*/ 68414 w 635860"/>
                <a:gd name="connsiteY10" fmla="*/ 111959 h 812572"/>
                <a:gd name="connsiteX11" fmla="*/ 0 w 635860"/>
                <a:gd name="connsiteY11" fmla="*/ 111959 h 812572"/>
                <a:gd name="connsiteX12" fmla="*/ 166405 w 635860"/>
                <a:gd name="connsiteY12" fmla="*/ 0 h 812572"/>
                <a:gd name="connsiteX13" fmla="*/ 300557 w 635860"/>
                <a:gd name="connsiteY13" fmla="*/ 90259 h 812572"/>
                <a:gd name="connsiteX14" fmla="*/ 335304 w 635860"/>
                <a:gd name="connsiteY14" fmla="*/ 90259 h 812572"/>
                <a:gd name="connsiteX15" fmla="*/ 469455 w 635860"/>
                <a:gd name="connsiteY15" fmla="*/ 0 h 812572"/>
                <a:gd name="connsiteX16" fmla="*/ 635860 w 635860"/>
                <a:gd name="connsiteY16" fmla="*/ 111959 h 812572"/>
                <a:gd name="connsiteX17" fmla="*/ 585830 w 635860"/>
                <a:gd name="connsiteY17" fmla="*/ 111959 h 812572"/>
                <a:gd name="connsiteX18" fmla="*/ 614795 w 635860"/>
                <a:gd name="connsiteY18" fmla="*/ 711148 h 812572"/>
                <a:gd name="connsiteX19" fmla="*/ 515838 w 635860"/>
                <a:gd name="connsiteY19" fmla="*/ 812572 h 812572"/>
                <a:gd name="connsiteX0" fmla="*/ 515838 w 614795"/>
                <a:gd name="connsiteY0" fmla="*/ 812572 h 812572"/>
                <a:gd name="connsiteX1" fmla="*/ 460529 w 614795"/>
                <a:gd name="connsiteY1" fmla="*/ 812572 h 812572"/>
                <a:gd name="connsiteX2" fmla="*/ 454239 w 614795"/>
                <a:gd name="connsiteY2" fmla="*/ 812572 h 812572"/>
                <a:gd name="connsiteX3" fmla="*/ 454277 w 614795"/>
                <a:gd name="connsiteY3" fmla="*/ 811952 h 812572"/>
                <a:gd name="connsiteX4" fmla="*/ 317930 w 614795"/>
                <a:gd name="connsiteY4" fmla="*/ 364294 h 812572"/>
                <a:gd name="connsiteX5" fmla="*/ 181583 w 614795"/>
                <a:gd name="connsiteY5" fmla="*/ 811952 h 812572"/>
                <a:gd name="connsiteX6" fmla="*/ 181621 w 614795"/>
                <a:gd name="connsiteY6" fmla="*/ 812572 h 812572"/>
                <a:gd name="connsiteX7" fmla="*/ 168217 w 614795"/>
                <a:gd name="connsiteY7" fmla="*/ 812572 h 812572"/>
                <a:gd name="connsiteX8" fmla="*/ 120022 w 614795"/>
                <a:gd name="connsiteY8" fmla="*/ 812572 h 812572"/>
                <a:gd name="connsiteX9" fmla="*/ 21065 w 614795"/>
                <a:gd name="connsiteY9" fmla="*/ 711148 h 812572"/>
                <a:gd name="connsiteX10" fmla="*/ 68414 w 614795"/>
                <a:gd name="connsiteY10" fmla="*/ 111959 h 812572"/>
                <a:gd name="connsiteX11" fmla="*/ 0 w 614795"/>
                <a:gd name="connsiteY11" fmla="*/ 111959 h 812572"/>
                <a:gd name="connsiteX12" fmla="*/ 166405 w 614795"/>
                <a:gd name="connsiteY12" fmla="*/ 0 h 812572"/>
                <a:gd name="connsiteX13" fmla="*/ 300557 w 614795"/>
                <a:gd name="connsiteY13" fmla="*/ 90259 h 812572"/>
                <a:gd name="connsiteX14" fmla="*/ 335304 w 614795"/>
                <a:gd name="connsiteY14" fmla="*/ 90259 h 812572"/>
                <a:gd name="connsiteX15" fmla="*/ 469455 w 614795"/>
                <a:gd name="connsiteY15" fmla="*/ 0 h 812572"/>
                <a:gd name="connsiteX16" fmla="*/ 585830 w 614795"/>
                <a:gd name="connsiteY16" fmla="*/ 111959 h 812572"/>
                <a:gd name="connsiteX17" fmla="*/ 614795 w 614795"/>
                <a:gd name="connsiteY17" fmla="*/ 711148 h 812572"/>
                <a:gd name="connsiteX18" fmla="*/ 515838 w 614795"/>
                <a:gd name="connsiteY18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314239 w 593730"/>
                <a:gd name="connsiteY13" fmla="*/ 90259 h 812572"/>
                <a:gd name="connsiteX14" fmla="*/ 448390 w 593730"/>
                <a:gd name="connsiteY14" fmla="*/ 0 h 812572"/>
                <a:gd name="connsiteX15" fmla="*/ 564765 w 593730"/>
                <a:gd name="connsiteY15" fmla="*/ 111959 h 812572"/>
                <a:gd name="connsiteX16" fmla="*/ 593730 w 593730"/>
                <a:gd name="connsiteY16" fmla="*/ 711148 h 812572"/>
                <a:gd name="connsiteX17" fmla="*/ 494773 w 593730"/>
                <a:gd name="connsiteY17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98542 w 593730"/>
                <a:gd name="connsiteY12" fmla="*/ 59302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812572">
                  <a:moveTo>
                    <a:pt x="494773" y="812572"/>
                  </a:moveTo>
                  <a:lnTo>
                    <a:pt x="439464" y="812572"/>
                  </a:lnTo>
                  <a:lnTo>
                    <a:pt x="433174" y="812572"/>
                  </a:lnTo>
                  <a:cubicBezTo>
                    <a:pt x="433187" y="812365"/>
                    <a:pt x="433199" y="812159"/>
                    <a:pt x="433212" y="811952"/>
                  </a:cubicBezTo>
                  <a:cubicBezTo>
                    <a:pt x="433212" y="564717"/>
                    <a:pt x="312783" y="364294"/>
                    <a:pt x="296865" y="364294"/>
                  </a:cubicBezTo>
                  <a:cubicBezTo>
                    <a:pt x="280946" y="364294"/>
                    <a:pt x="160518" y="564717"/>
                    <a:pt x="160518" y="811952"/>
                  </a:cubicBezTo>
                  <a:cubicBezTo>
                    <a:pt x="160531" y="812159"/>
                    <a:pt x="160543" y="812365"/>
                    <a:pt x="160556" y="812572"/>
                  </a:cubicBezTo>
                  <a:lnTo>
                    <a:pt x="147152" y="812572"/>
                  </a:lnTo>
                  <a:lnTo>
                    <a:pt x="98957" y="812572"/>
                  </a:lnTo>
                  <a:cubicBezTo>
                    <a:pt x="44305" y="812572"/>
                    <a:pt x="0" y="767162"/>
                    <a:pt x="0" y="711148"/>
                  </a:cubicBezTo>
                  <a:lnTo>
                    <a:pt x="47349" y="111959"/>
                  </a:lnTo>
                  <a:lnTo>
                    <a:pt x="145340" y="0"/>
                  </a:lnTo>
                  <a:lnTo>
                    <a:pt x="298542" y="59302"/>
                  </a:lnTo>
                  <a:lnTo>
                    <a:pt x="448390" y="0"/>
                  </a:lnTo>
                  <a:lnTo>
                    <a:pt x="564765" y="111959"/>
                  </a:lnTo>
                  <a:lnTo>
                    <a:pt x="593730" y="711148"/>
                  </a:lnTo>
                  <a:cubicBezTo>
                    <a:pt x="593730" y="767162"/>
                    <a:pt x="549425" y="812572"/>
                    <a:pt x="494773" y="812572"/>
                  </a:cubicBezTo>
                  <a:close/>
                </a:path>
              </a:pathLst>
            </a:custGeom>
            <a:pattFill prst="dkVert">
              <a:fgClr>
                <a:srgbClr val="E7E6E6">
                  <a:lumMod val="50000"/>
                </a:srgb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6" name="円/楕円 855"/>
            <p:cNvSpPr/>
            <p:nvPr/>
          </p:nvSpPr>
          <p:spPr>
            <a:xfrm>
              <a:off x="6728966" y="461326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7" name="円/楕円 856"/>
            <p:cNvSpPr/>
            <p:nvPr/>
          </p:nvSpPr>
          <p:spPr>
            <a:xfrm>
              <a:off x="6728966" y="4753760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8" name="角丸四角形 857"/>
            <p:cNvSpPr/>
            <p:nvPr/>
          </p:nvSpPr>
          <p:spPr>
            <a:xfrm>
              <a:off x="6617897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9" name="角丸四角形 858"/>
            <p:cNvSpPr/>
            <p:nvPr/>
          </p:nvSpPr>
          <p:spPr>
            <a:xfrm>
              <a:off x="6816213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60" name="グループ化 859"/>
            <p:cNvGrpSpPr/>
            <p:nvPr/>
          </p:nvGrpSpPr>
          <p:grpSpPr>
            <a:xfrm>
              <a:off x="6503778" y="3501007"/>
              <a:ext cx="497583" cy="197781"/>
              <a:chOff x="1250614" y="374191"/>
              <a:chExt cx="497583" cy="197781"/>
            </a:xfrm>
          </p:grpSpPr>
          <p:sp>
            <p:nvSpPr>
              <p:cNvPr id="864" name="角丸四角形 22"/>
              <p:cNvSpPr/>
              <p:nvPr/>
            </p:nvSpPr>
            <p:spPr>
              <a:xfrm>
                <a:off x="1250614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5" name="角丸四角形 22"/>
              <p:cNvSpPr/>
              <p:nvPr/>
            </p:nvSpPr>
            <p:spPr>
              <a:xfrm flipH="1">
                <a:off x="1530107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61" name="グループ化 860"/>
            <p:cNvGrpSpPr/>
            <p:nvPr/>
          </p:nvGrpSpPr>
          <p:grpSpPr>
            <a:xfrm>
              <a:off x="6218110" y="3639674"/>
              <a:ext cx="1099517" cy="518890"/>
              <a:chOff x="848174" y="3639674"/>
              <a:chExt cx="1099517" cy="518890"/>
            </a:xfrm>
          </p:grpSpPr>
          <p:sp>
            <p:nvSpPr>
              <p:cNvPr id="862" name="片側の 2 つの角を丸めた四角形 590"/>
              <p:cNvSpPr/>
              <p:nvPr/>
            </p:nvSpPr>
            <p:spPr>
              <a:xfrm rot="18900000" flipV="1">
                <a:off x="848174" y="3639674"/>
                <a:ext cx="467742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742" h="518890">
                    <a:moveTo>
                      <a:pt x="145017" y="51188"/>
                    </a:moveTo>
                    <a:lnTo>
                      <a:pt x="147309" y="351643"/>
                    </a:lnTo>
                    <a:lnTo>
                      <a:pt x="439899" y="278723"/>
                    </a:lnTo>
                    <a:lnTo>
                      <a:pt x="467742" y="420288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3" name="片側の 2 つの角を丸めた四角形 590"/>
              <p:cNvSpPr/>
              <p:nvPr/>
            </p:nvSpPr>
            <p:spPr>
              <a:xfrm rot="2700000" flipH="1" flipV="1">
                <a:off x="1454375" y="3639673"/>
                <a:ext cx="467742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742" h="518890">
                    <a:moveTo>
                      <a:pt x="145017" y="51188"/>
                    </a:moveTo>
                    <a:lnTo>
                      <a:pt x="147309" y="351643"/>
                    </a:lnTo>
                    <a:lnTo>
                      <a:pt x="439899" y="278723"/>
                    </a:lnTo>
                    <a:lnTo>
                      <a:pt x="467742" y="420288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66" name="グループ化 865"/>
          <p:cNvGrpSpPr>
            <a:grpSpLocks noChangeAspect="1"/>
          </p:cNvGrpSpPr>
          <p:nvPr/>
        </p:nvGrpSpPr>
        <p:grpSpPr>
          <a:xfrm>
            <a:off x="8390028" y="4747580"/>
            <a:ext cx="659710" cy="1573247"/>
            <a:chOff x="8111999" y="3501007"/>
            <a:chExt cx="1099517" cy="2622079"/>
          </a:xfrm>
        </p:grpSpPr>
        <p:sp>
          <p:nvSpPr>
            <p:cNvPr id="867" name="フリーフォーム 866"/>
            <p:cNvSpPr/>
            <p:nvPr/>
          </p:nvSpPr>
          <p:spPr>
            <a:xfrm>
              <a:off x="8265055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8" name="フリーフォーム 867"/>
            <p:cNvSpPr/>
            <p:nvPr/>
          </p:nvSpPr>
          <p:spPr>
            <a:xfrm>
              <a:off x="8169677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9" name="フリーフォーム 868"/>
            <p:cNvSpPr/>
            <p:nvPr/>
          </p:nvSpPr>
          <p:spPr>
            <a:xfrm flipH="1">
              <a:off x="8637027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0" name="フリーフォーム 869"/>
            <p:cNvSpPr/>
            <p:nvPr/>
          </p:nvSpPr>
          <p:spPr>
            <a:xfrm flipH="1">
              <a:off x="8910790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1" name="涙形 870"/>
            <p:cNvSpPr/>
            <p:nvPr/>
          </p:nvSpPr>
          <p:spPr>
            <a:xfrm rot="15300000">
              <a:off x="8419135" y="3516238"/>
              <a:ext cx="456659" cy="456659"/>
            </a:xfrm>
            <a:prstGeom prst="teardrop">
              <a:avLst>
                <a:gd name="adj" fmla="val 110578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2" name="円/楕円 871"/>
            <p:cNvSpPr/>
            <p:nvPr/>
          </p:nvSpPr>
          <p:spPr>
            <a:xfrm rot="900000" flipH="1">
              <a:off x="8821727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3" name="円/楕円 872"/>
            <p:cNvSpPr/>
            <p:nvPr/>
          </p:nvSpPr>
          <p:spPr>
            <a:xfrm rot="20700000">
              <a:off x="8397288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4" name="台形 873"/>
            <p:cNvSpPr/>
            <p:nvPr/>
          </p:nvSpPr>
          <p:spPr>
            <a:xfrm>
              <a:off x="8559147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5" name="台形 874"/>
            <p:cNvSpPr/>
            <p:nvPr/>
          </p:nvSpPr>
          <p:spPr>
            <a:xfrm rot="10800000">
              <a:off x="8484454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6" name="円/楕円 875"/>
            <p:cNvSpPr/>
            <p:nvPr/>
          </p:nvSpPr>
          <p:spPr>
            <a:xfrm>
              <a:off x="8442322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7" name="フリーフォーム 876"/>
            <p:cNvSpPr/>
            <p:nvPr/>
          </p:nvSpPr>
          <p:spPr>
            <a:xfrm>
              <a:off x="8355648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377646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377646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8" name="フリーフォーム 877"/>
            <p:cNvSpPr/>
            <p:nvPr/>
          </p:nvSpPr>
          <p:spPr>
            <a:xfrm rot="10800000">
              <a:off x="8484454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9" name="フリーフォーム 878"/>
            <p:cNvSpPr/>
            <p:nvPr/>
          </p:nvSpPr>
          <p:spPr>
            <a:xfrm flipH="1">
              <a:off x="8437368" y="4081463"/>
              <a:ext cx="430289" cy="410034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0" name="円/楕円 879"/>
            <p:cNvSpPr/>
            <p:nvPr/>
          </p:nvSpPr>
          <p:spPr>
            <a:xfrm>
              <a:off x="8625158" y="4790846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1" name="円/楕円 880"/>
            <p:cNvSpPr/>
            <p:nvPr/>
          </p:nvSpPr>
          <p:spPr>
            <a:xfrm>
              <a:off x="8625158" y="4664640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2" name="角丸四角形 881"/>
            <p:cNvSpPr/>
            <p:nvPr/>
          </p:nvSpPr>
          <p:spPr>
            <a:xfrm>
              <a:off x="852278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3" name="角丸四角形 882"/>
            <p:cNvSpPr/>
            <p:nvPr/>
          </p:nvSpPr>
          <p:spPr>
            <a:xfrm>
              <a:off x="8721102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84" name="グループ化 883"/>
            <p:cNvGrpSpPr/>
            <p:nvPr/>
          </p:nvGrpSpPr>
          <p:grpSpPr>
            <a:xfrm>
              <a:off x="8397667" y="3501007"/>
              <a:ext cx="497583" cy="197781"/>
              <a:chOff x="1250614" y="374191"/>
              <a:chExt cx="497583" cy="197781"/>
            </a:xfrm>
          </p:grpSpPr>
          <p:sp>
            <p:nvSpPr>
              <p:cNvPr id="888" name="角丸四角形 22"/>
              <p:cNvSpPr/>
              <p:nvPr/>
            </p:nvSpPr>
            <p:spPr>
              <a:xfrm>
                <a:off x="1250614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9" name="角丸四角形 22"/>
              <p:cNvSpPr/>
              <p:nvPr/>
            </p:nvSpPr>
            <p:spPr>
              <a:xfrm flipH="1">
                <a:off x="1530107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85" name="グループ化 884"/>
            <p:cNvGrpSpPr/>
            <p:nvPr/>
          </p:nvGrpSpPr>
          <p:grpSpPr>
            <a:xfrm>
              <a:off x="8111999" y="3639674"/>
              <a:ext cx="1099517" cy="518890"/>
              <a:chOff x="848174" y="3639674"/>
              <a:chExt cx="1099517" cy="518890"/>
            </a:xfrm>
          </p:grpSpPr>
          <p:sp>
            <p:nvSpPr>
              <p:cNvPr id="886" name="片側の 2 つの角を丸めた四角形 590"/>
              <p:cNvSpPr/>
              <p:nvPr/>
            </p:nvSpPr>
            <p:spPr>
              <a:xfrm rot="18900000" flipV="1">
                <a:off x="848174" y="3639674"/>
                <a:ext cx="467742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742" h="518890">
                    <a:moveTo>
                      <a:pt x="145017" y="51188"/>
                    </a:moveTo>
                    <a:lnTo>
                      <a:pt x="147309" y="351643"/>
                    </a:lnTo>
                    <a:lnTo>
                      <a:pt x="439899" y="278723"/>
                    </a:lnTo>
                    <a:lnTo>
                      <a:pt x="467742" y="420288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7" name="片側の 2 つの角を丸めた四角形 590"/>
              <p:cNvSpPr/>
              <p:nvPr/>
            </p:nvSpPr>
            <p:spPr>
              <a:xfrm rot="2700000" flipH="1" flipV="1">
                <a:off x="1454375" y="3639673"/>
                <a:ext cx="467742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742" h="518890">
                    <a:moveTo>
                      <a:pt x="145017" y="51188"/>
                    </a:moveTo>
                    <a:lnTo>
                      <a:pt x="147309" y="351643"/>
                    </a:lnTo>
                    <a:lnTo>
                      <a:pt x="439899" y="278723"/>
                    </a:lnTo>
                    <a:lnTo>
                      <a:pt x="467742" y="420288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 noChangeAspect="1"/>
          </p:cNvGrpSpPr>
          <p:nvPr/>
        </p:nvGrpSpPr>
        <p:grpSpPr>
          <a:xfrm>
            <a:off x="954990" y="863708"/>
            <a:ext cx="541202" cy="1564554"/>
            <a:chOff x="1405641" y="3515496"/>
            <a:chExt cx="902003" cy="2607590"/>
          </a:xfrm>
        </p:grpSpPr>
        <p:sp>
          <p:nvSpPr>
            <p:cNvPr id="3" name="フリーフォーム 2"/>
            <p:cNvSpPr/>
            <p:nvPr/>
          </p:nvSpPr>
          <p:spPr>
            <a:xfrm rot="20700000">
              <a:off x="2065352" y="5013096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" name="片側の 2 つの角を丸めた四角形 3"/>
            <p:cNvSpPr/>
            <p:nvPr/>
          </p:nvSpPr>
          <p:spPr>
            <a:xfrm rot="21004779" flipH="1">
              <a:off x="2021611" y="4127038"/>
              <a:ext cx="146050" cy="929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" name="円/楕円 4"/>
            <p:cNvSpPr/>
            <p:nvPr/>
          </p:nvSpPr>
          <p:spPr>
            <a:xfrm rot="1800000" flipH="1">
              <a:off x="1754521" y="3558858"/>
              <a:ext cx="289242" cy="293907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" name="円/楕円 5"/>
            <p:cNvSpPr/>
            <p:nvPr/>
          </p:nvSpPr>
          <p:spPr>
            <a:xfrm rot="19800000">
              <a:off x="1540088" y="3515496"/>
              <a:ext cx="375259" cy="283418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" name="円/楕円 6"/>
            <p:cNvSpPr/>
            <p:nvPr/>
          </p:nvSpPr>
          <p:spPr>
            <a:xfrm rot="900000" flipH="1">
              <a:off x="1965230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" name="円/楕円 7"/>
            <p:cNvSpPr/>
            <p:nvPr/>
          </p:nvSpPr>
          <p:spPr>
            <a:xfrm rot="20700000">
              <a:off x="154079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" name="台形 8"/>
            <p:cNvSpPr/>
            <p:nvPr/>
          </p:nvSpPr>
          <p:spPr>
            <a:xfrm>
              <a:off x="1703690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" name="台形 9"/>
            <p:cNvSpPr/>
            <p:nvPr/>
          </p:nvSpPr>
          <p:spPr>
            <a:xfrm rot="10800000">
              <a:off x="1628997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" name="台形 10"/>
            <p:cNvSpPr/>
            <p:nvPr/>
          </p:nvSpPr>
          <p:spPr>
            <a:xfrm rot="10800000" flipV="1">
              <a:off x="1752386" y="4171307"/>
              <a:ext cx="89340" cy="45131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" name="フリーフォーム 11"/>
            <p:cNvSpPr/>
            <p:nvPr/>
          </p:nvSpPr>
          <p:spPr>
            <a:xfrm>
              <a:off x="1531767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" name="フリーフォーム 12"/>
            <p:cNvSpPr/>
            <p:nvPr/>
          </p:nvSpPr>
          <p:spPr>
            <a:xfrm>
              <a:off x="1791000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" name="円/楕円 13"/>
            <p:cNvSpPr/>
            <p:nvPr/>
          </p:nvSpPr>
          <p:spPr>
            <a:xfrm>
              <a:off x="1586865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フリーフォーム 14"/>
            <p:cNvSpPr/>
            <p:nvPr/>
          </p:nvSpPr>
          <p:spPr>
            <a:xfrm>
              <a:off x="1500191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525283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" name="台形 15"/>
            <p:cNvSpPr/>
            <p:nvPr/>
          </p:nvSpPr>
          <p:spPr>
            <a:xfrm rot="10800000">
              <a:off x="1752386" y="4097334"/>
              <a:ext cx="89340" cy="7397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" name="フリーフォーム 16"/>
            <p:cNvSpPr/>
            <p:nvPr/>
          </p:nvSpPr>
          <p:spPr>
            <a:xfrm rot="10800000">
              <a:off x="1628997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" name="フリーフォーム 17"/>
            <p:cNvSpPr/>
            <p:nvPr/>
          </p:nvSpPr>
          <p:spPr>
            <a:xfrm flipH="1">
              <a:off x="1581912" y="4081462"/>
              <a:ext cx="430289" cy="580113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" name="円/楕円 18"/>
            <p:cNvSpPr/>
            <p:nvPr/>
          </p:nvSpPr>
          <p:spPr>
            <a:xfrm>
              <a:off x="1769701" y="4735549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" name="円/楕円 19"/>
            <p:cNvSpPr/>
            <p:nvPr/>
          </p:nvSpPr>
          <p:spPr>
            <a:xfrm>
              <a:off x="1769701" y="4883187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" name="片側の 2 つの角を丸めた四角形 20"/>
            <p:cNvSpPr/>
            <p:nvPr/>
          </p:nvSpPr>
          <p:spPr>
            <a:xfrm rot="9900000">
              <a:off x="1985632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" name="片側の 2 つの角を丸めた四角形 21"/>
            <p:cNvSpPr/>
            <p:nvPr/>
          </p:nvSpPr>
          <p:spPr>
            <a:xfrm rot="11700000" flipH="1">
              <a:off x="1537254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" name="フリーフォーム 22"/>
            <p:cNvSpPr/>
            <p:nvPr/>
          </p:nvSpPr>
          <p:spPr>
            <a:xfrm>
              <a:off x="1552672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" name="フリーフォーム 23"/>
            <p:cNvSpPr/>
            <p:nvPr/>
          </p:nvSpPr>
          <p:spPr>
            <a:xfrm>
              <a:off x="1791001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" name="角丸四角形 24"/>
            <p:cNvSpPr/>
            <p:nvPr/>
          </p:nvSpPr>
          <p:spPr>
            <a:xfrm>
              <a:off x="1666289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" name="角丸四角形 25"/>
            <p:cNvSpPr/>
            <p:nvPr/>
          </p:nvSpPr>
          <p:spPr>
            <a:xfrm>
              <a:off x="1864605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" name="フリーフォーム 26"/>
            <p:cNvSpPr/>
            <p:nvPr/>
          </p:nvSpPr>
          <p:spPr>
            <a:xfrm rot="1800000">
              <a:off x="1620550" y="3535516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" name="フリーフォーム 27"/>
            <p:cNvSpPr/>
            <p:nvPr/>
          </p:nvSpPr>
          <p:spPr>
            <a:xfrm rot="1800000">
              <a:off x="1669125" y="3523792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9" name="グループ化 28"/>
            <p:cNvGrpSpPr/>
            <p:nvPr/>
          </p:nvGrpSpPr>
          <p:grpSpPr>
            <a:xfrm>
              <a:off x="1405641" y="3951543"/>
              <a:ext cx="557960" cy="628683"/>
              <a:chOff x="-1687106" y="861612"/>
              <a:chExt cx="1437534" cy="1619746"/>
            </a:xfrm>
          </p:grpSpPr>
          <p:grpSp>
            <p:nvGrpSpPr>
              <p:cNvPr id="30" name="グループ化 29"/>
              <p:cNvGrpSpPr/>
              <p:nvPr/>
            </p:nvGrpSpPr>
            <p:grpSpPr>
              <a:xfrm>
                <a:off x="-1687106" y="861612"/>
                <a:ext cx="1437534" cy="1490406"/>
                <a:chOff x="4363174" y="1746916"/>
                <a:chExt cx="1437534" cy="1490406"/>
              </a:xfrm>
            </p:grpSpPr>
            <p:sp>
              <p:nvSpPr>
                <p:cNvPr id="32" name="角丸四角形 31"/>
                <p:cNvSpPr/>
                <p:nvPr/>
              </p:nvSpPr>
              <p:spPr>
                <a:xfrm rot="19560952">
                  <a:off x="5374854" y="1869395"/>
                  <a:ext cx="380856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" name="角丸四角形 177"/>
                <p:cNvSpPr/>
                <p:nvPr/>
              </p:nvSpPr>
              <p:spPr>
                <a:xfrm rot="18150829">
                  <a:off x="4041382" y="2566887"/>
                  <a:ext cx="992227" cy="348643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" name="角丸四角形 33"/>
                <p:cNvSpPr/>
                <p:nvPr/>
              </p:nvSpPr>
              <p:spPr>
                <a:xfrm rot="20806094">
                  <a:off x="5419852" y="1889351"/>
                  <a:ext cx="380856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" name="フリーフォーム 34"/>
                <p:cNvSpPr/>
                <p:nvPr/>
              </p:nvSpPr>
              <p:spPr>
                <a:xfrm rot="11700000">
                  <a:off x="4977722" y="1746916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" name="台形 35"/>
                <p:cNvSpPr/>
                <p:nvPr/>
              </p:nvSpPr>
              <p:spPr>
                <a:xfrm rot="2503523">
                  <a:off x="5005719" y="2083409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" name="片側の 2 つの角を丸めた四角形 30"/>
              <p:cNvSpPr/>
              <p:nvPr/>
            </p:nvSpPr>
            <p:spPr>
              <a:xfrm rot="13287502">
                <a:off x="-1470339" y="1022112"/>
                <a:ext cx="354785" cy="145924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7" name="グループ化 36"/>
          <p:cNvGrpSpPr>
            <a:grpSpLocks noChangeAspect="1"/>
          </p:cNvGrpSpPr>
          <p:nvPr/>
        </p:nvGrpSpPr>
        <p:grpSpPr>
          <a:xfrm>
            <a:off x="2883501" y="881087"/>
            <a:ext cx="538522" cy="1554127"/>
            <a:chOff x="2892109" y="3532875"/>
            <a:chExt cx="897537" cy="2590211"/>
          </a:xfrm>
        </p:grpSpPr>
        <p:sp>
          <p:nvSpPr>
            <p:cNvPr id="38" name="月 37"/>
            <p:cNvSpPr/>
            <p:nvPr/>
          </p:nvSpPr>
          <p:spPr>
            <a:xfrm rot="18000000" flipH="1">
              <a:off x="3277583" y="3432791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" name="台形 38"/>
            <p:cNvSpPr/>
            <p:nvPr/>
          </p:nvSpPr>
          <p:spPr>
            <a:xfrm>
              <a:off x="3188643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" name="台形 39"/>
            <p:cNvSpPr/>
            <p:nvPr/>
          </p:nvSpPr>
          <p:spPr>
            <a:xfrm rot="10800000">
              <a:off x="3113950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" name="台形 40"/>
            <p:cNvSpPr/>
            <p:nvPr/>
          </p:nvSpPr>
          <p:spPr>
            <a:xfrm rot="10800000" flipV="1">
              <a:off x="3237339" y="4171307"/>
              <a:ext cx="89340" cy="263781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" name="フリーフォーム 41"/>
            <p:cNvSpPr/>
            <p:nvPr/>
          </p:nvSpPr>
          <p:spPr>
            <a:xfrm rot="20700000">
              <a:off x="3547354" y="5013096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" name="フリーフォーム 42"/>
            <p:cNvSpPr/>
            <p:nvPr/>
          </p:nvSpPr>
          <p:spPr>
            <a:xfrm>
              <a:off x="3016720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" name="フリーフォーム 43"/>
            <p:cNvSpPr/>
            <p:nvPr/>
          </p:nvSpPr>
          <p:spPr>
            <a:xfrm>
              <a:off x="3275953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" name="片側の 2 つの角を丸めた四角形 44"/>
            <p:cNvSpPr/>
            <p:nvPr/>
          </p:nvSpPr>
          <p:spPr>
            <a:xfrm rot="21004779" flipH="1">
              <a:off x="3503613" y="4127038"/>
              <a:ext cx="146050" cy="929970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" name="台形 45"/>
            <p:cNvSpPr/>
            <p:nvPr/>
          </p:nvSpPr>
          <p:spPr>
            <a:xfrm rot="10800000">
              <a:off x="3237339" y="4097334"/>
              <a:ext cx="89340" cy="73973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" name="フリーフォーム 46"/>
            <p:cNvSpPr/>
            <p:nvPr/>
          </p:nvSpPr>
          <p:spPr>
            <a:xfrm rot="10800000">
              <a:off x="3113950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" name="フリーフォーム 47"/>
            <p:cNvSpPr/>
            <p:nvPr/>
          </p:nvSpPr>
          <p:spPr>
            <a:xfrm>
              <a:off x="2985144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298041 w 593730"/>
                <a:gd name="connsiteY2" fmla="*/ 318114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298041" y="318114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" name="フリーフォーム 48"/>
            <p:cNvSpPr/>
            <p:nvPr/>
          </p:nvSpPr>
          <p:spPr>
            <a:xfrm flipH="1">
              <a:off x="3088728" y="4098414"/>
              <a:ext cx="209712" cy="364831"/>
            </a:xfrm>
            <a:custGeom>
              <a:avLst/>
              <a:gdLst>
                <a:gd name="connsiteX0" fmla="*/ 200187 w 209712"/>
                <a:gd name="connsiteY0" fmla="*/ 0 h 364831"/>
                <a:gd name="connsiteX1" fmla="*/ 147800 w 209712"/>
                <a:gd name="connsiteY1" fmla="*/ 2382 h 364831"/>
                <a:gd name="connsiteX2" fmla="*/ 0 w 209712"/>
                <a:gd name="connsiteY2" fmla="*/ 318605 h 364831"/>
                <a:gd name="connsiteX3" fmla="*/ 23255 w 209712"/>
                <a:gd name="connsiteY3" fmla="*/ 364831 h 364831"/>
                <a:gd name="connsiteX4" fmla="*/ 195425 w 209712"/>
                <a:gd name="connsiteY4" fmla="*/ 202407 h 364831"/>
                <a:gd name="connsiteX5" fmla="*/ 126369 w 209712"/>
                <a:gd name="connsiteY5" fmla="*/ 183357 h 364831"/>
                <a:gd name="connsiteX6" fmla="*/ 209712 w 209712"/>
                <a:gd name="connsiteY6" fmla="*/ 166688 h 36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712" h="364831">
                  <a:moveTo>
                    <a:pt x="200187" y="0"/>
                  </a:moveTo>
                  <a:lnTo>
                    <a:pt x="147800" y="2382"/>
                  </a:lnTo>
                  <a:lnTo>
                    <a:pt x="0" y="318605"/>
                  </a:lnTo>
                  <a:lnTo>
                    <a:pt x="23255" y="364831"/>
                  </a:lnTo>
                  <a:lnTo>
                    <a:pt x="195425" y="202407"/>
                  </a:lnTo>
                  <a:lnTo>
                    <a:pt x="126369" y="183357"/>
                  </a:lnTo>
                  <a:lnTo>
                    <a:pt x="209712" y="166688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" name="フリーフォーム 49"/>
            <p:cNvSpPr/>
            <p:nvPr/>
          </p:nvSpPr>
          <p:spPr>
            <a:xfrm>
              <a:off x="3219341" y="4098413"/>
              <a:ext cx="266700" cy="440532"/>
            </a:xfrm>
            <a:custGeom>
              <a:avLst/>
              <a:gdLst>
                <a:gd name="connsiteX0" fmla="*/ 204788 w 266700"/>
                <a:gd name="connsiteY0" fmla="*/ 4763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4763 h 440532"/>
                <a:gd name="connsiteX0" fmla="*/ 204788 w 266700"/>
                <a:gd name="connsiteY0" fmla="*/ 2382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2382 h 44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700" h="440532">
                  <a:moveTo>
                    <a:pt x="204788" y="2382"/>
                  </a:moveTo>
                  <a:lnTo>
                    <a:pt x="0" y="440532"/>
                  </a:lnTo>
                  <a:lnTo>
                    <a:pt x="252413" y="202407"/>
                  </a:lnTo>
                  <a:lnTo>
                    <a:pt x="183357" y="183357"/>
                  </a:lnTo>
                  <a:lnTo>
                    <a:pt x="266700" y="166688"/>
                  </a:lnTo>
                  <a:lnTo>
                    <a:pt x="257175" y="0"/>
                  </a:lnTo>
                  <a:lnTo>
                    <a:pt x="204788" y="2382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3176889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2" name="円/楕円 51"/>
            <p:cNvSpPr/>
            <p:nvPr/>
          </p:nvSpPr>
          <p:spPr>
            <a:xfrm>
              <a:off x="3176889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" name="円/楕円 52"/>
            <p:cNvSpPr/>
            <p:nvPr/>
          </p:nvSpPr>
          <p:spPr>
            <a:xfrm>
              <a:off x="3335348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" name="円/楕円 53"/>
            <p:cNvSpPr/>
            <p:nvPr/>
          </p:nvSpPr>
          <p:spPr>
            <a:xfrm>
              <a:off x="3335348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" name="フリーフォーム 54"/>
            <p:cNvSpPr/>
            <p:nvPr/>
          </p:nvSpPr>
          <p:spPr>
            <a:xfrm>
              <a:off x="3037625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" name="フリーフォーム 55"/>
            <p:cNvSpPr/>
            <p:nvPr/>
          </p:nvSpPr>
          <p:spPr>
            <a:xfrm>
              <a:off x="3275954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" name="円/楕円 56"/>
            <p:cNvSpPr/>
            <p:nvPr/>
          </p:nvSpPr>
          <p:spPr>
            <a:xfrm rot="900000" flipH="1">
              <a:off x="3442832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" name="円/楕円 57"/>
            <p:cNvSpPr/>
            <p:nvPr/>
          </p:nvSpPr>
          <p:spPr>
            <a:xfrm rot="20700000">
              <a:off x="3027918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" name="円/楕円 58"/>
            <p:cNvSpPr/>
            <p:nvPr/>
          </p:nvSpPr>
          <p:spPr>
            <a:xfrm>
              <a:off x="3071818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" name="角丸四角形 59"/>
            <p:cNvSpPr/>
            <p:nvPr/>
          </p:nvSpPr>
          <p:spPr>
            <a:xfrm>
              <a:off x="3153416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" name="角丸四角形 60"/>
            <p:cNvSpPr/>
            <p:nvPr/>
          </p:nvSpPr>
          <p:spPr>
            <a:xfrm>
              <a:off x="3351732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" name="月 61"/>
            <p:cNvSpPr/>
            <p:nvPr/>
          </p:nvSpPr>
          <p:spPr>
            <a:xfrm rot="3600000">
              <a:off x="3100798" y="3418553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" name="フリーフォーム 62"/>
            <p:cNvSpPr/>
            <p:nvPr/>
          </p:nvSpPr>
          <p:spPr>
            <a:xfrm rot="2576703">
              <a:off x="3242046" y="3551988"/>
              <a:ext cx="70673" cy="178373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4" name="グループ化 63"/>
            <p:cNvGrpSpPr/>
            <p:nvPr/>
          </p:nvGrpSpPr>
          <p:grpSpPr>
            <a:xfrm>
              <a:off x="2892109" y="3951543"/>
              <a:ext cx="557960" cy="628683"/>
              <a:chOff x="-1687106" y="861612"/>
              <a:chExt cx="1437534" cy="1619746"/>
            </a:xfrm>
          </p:grpSpPr>
          <p:grpSp>
            <p:nvGrpSpPr>
              <p:cNvPr id="65" name="グループ化 64"/>
              <p:cNvGrpSpPr/>
              <p:nvPr/>
            </p:nvGrpSpPr>
            <p:grpSpPr>
              <a:xfrm>
                <a:off x="-1687106" y="861612"/>
                <a:ext cx="1437534" cy="1490406"/>
                <a:chOff x="4363174" y="1746916"/>
                <a:chExt cx="1437534" cy="1490406"/>
              </a:xfrm>
            </p:grpSpPr>
            <p:sp>
              <p:nvSpPr>
                <p:cNvPr id="67" name="角丸四角形 66"/>
                <p:cNvSpPr/>
                <p:nvPr/>
              </p:nvSpPr>
              <p:spPr>
                <a:xfrm rot="19560952">
                  <a:off x="5374854" y="1869395"/>
                  <a:ext cx="380856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" name="角丸四角形 177"/>
                <p:cNvSpPr/>
                <p:nvPr/>
              </p:nvSpPr>
              <p:spPr>
                <a:xfrm rot="18150829">
                  <a:off x="4041382" y="2566887"/>
                  <a:ext cx="992227" cy="348643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pattFill prst="narVert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角丸四角形 68"/>
                <p:cNvSpPr/>
                <p:nvPr/>
              </p:nvSpPr>
              <p:spPr>
                <a:xfrm rot="20806094">
                  <a:off x="5419852" y="1889351"/>
                  <a:ext cx="380856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" name="フリーフォーム 69"/>
                <p:cNvSpPr/>
                <p:nvPr/>
              </p:nvSpPr>
              <p:spPr>
                <a:xfrm rot="11700000">
                  <a:off x="4977722" y="1746916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" name="台形 70"/>
                <p:cNvSpPr/>
                <p:nvPr/>
              </p:nvSpPr>
              <p:spPr>
                <a:xfrm rot="2503523">
                  <a:off x="5005719" y="2083409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pattFill prst="narVert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6" name="片側の 2 つの角を丸めた四角形 65"/>
              <p:cNvSpPr/>
              <p:nvPr/>
            </p:nvSpPr>
            <p:spPr>
              <a:xfrm rot="13287502">
                <a:off x="-1470339" y="1022112"/>
                <a:ext cx="354785" cy="145924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72" name="グループ化 71"/>
          <p:cNvGrpSpPr>
            <a:grpSpLocks noChangeAspect="1"/>
          </p:cNvGrpSpPr>
          <p:nvPr/>
        </p:nvGrpSpPr>
        <p:grpSpPr>
          <a:xfrm>
            <a:off x="4660658" y="822034"/>
            <a:ext cx="546859" cy="1589558"/>
            <a:chOff x="4551908" y="3473822"/>
            <a:chExt cx="911432" cy="2649264"/>
          </a:xfrm>
        </p:grpSpPr>
        <p:sp>
          <p:nvSpPr>
            <p:cNvPr id="73" name="星 24 72"/>
            <p:cNvSpPr/>
            <p:nvPr/>
          </p:nvSpPr>
          <p:spPr>
            <a:xfrm>
              <a:off x="4702455" y="3473822"/>
              <a:ext cx="480409" cy="489585"/>
            </a:xfrm>
            <a:prstGeom prst="star24">
              <a:avLst>
                <a:gd name="adj" fmla="val 47257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" name="円/楕円 73"/>
            <p:cNvSpPr/>
            <p:nvPr/>
          </p:nvSpPr>
          <p:spPr>
            <a:xfrm rot="900000" flipH="1">
              <a:off x="5103118" y="3757886"/>
              <a:ext cx="81367" cy="125751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" name="円/楕円 74"/>
            <p:cNvSpPr/>
            <p:nvPr/>
          </p:nvSpPr>
          <p:spPr>
            <a:xfrm rot="20700000">
              <a:off x="469797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" name="台形 75"/>
            <p:cNvSpPr/>
            <p:nvPr/>
          </p:nvSpPr>
          <p:spPr>
            <a:xfrm>
              <a:off x="485348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" name="台形 76"/>
            <p:cNvSpPr/>
            <p:nvPr/>
          </p:nvSpPr>
          <p:spPr>
            <a:xfrm rot="10800000">
              <a:off x="477878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" name="フリーフォーム 77"/>
            <p:cNvSpPr/>
            <p:nvPr/>
          </p:nvSpPr>
          <p:spPr>
            <a:xfrm rot="20700000">
              <a:off x="5221048" y="5013096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" name="片側の 2 つの角を丸めた四角形 78"/>
            <p:cNvSpPr/>
            <p:nvPr/>
          </p:nvSpPr>
          <p:spPr>
            <a:xfrm rot="21004779" flipH="1">
              <a:off x="5177307" y="4127038"/>
              <a:ext cx="146050" cy="929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" name="円/楕円 79"/>
            <p:cNvSpPr/>
            <p:nvPr/>
          </p:nvSpPr>
          <p:spPr>
            <a:xfrm>
              <a:off x="473665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" name="フリーフォーム 80"/>
            <p:cNvSpPr/>
            <p:nvPr/>
          </p:nvSpPr>
          <p:spPr>
            <a:xfrm>
              <a:off x="4649982" y="4097336"/>
              <a:ext cx="593730" cy="71977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88434 w 593730"/>
                <a:gd name="connsiteY6" fmla="*/ 71469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19773"/>
                <a:gd name="connsiteX1" fmla="*/ 154266 w 593730"/>
                <a:gd name="connsiteY1" fmla="*/ 0 h 719773"/>
                <a:gd name="connsiteX2" fmla="*/ 446578 w 593730"/>
                <a:gd name="connsiteY2" fmla="*/ 0 h 719773"/>
                <a:gd name="connsiteX3" fmla="*/ 494773 w 593730"/>
                <a:gd name="connsiteY3" fmla="*/ 0 h 719773"/>
                <a:gd name="connsiteX4" fmla="*/ 593730 w 593730"/>
                <a:gd name="connsiteY4" fmla="*/ 101424 h 719773"/>
                <a:gd name="connsiteX5" fmla="*/ 516726 w 593730"/>
                <a:gd name="connsiteY5" fmla="*/ 719773 h 719773"/>
                <a:gd name="connsiteX6" fmla="*/ 88434 w 593730"/>
                <a:gd name="connsiteY6" fmla="*/ 714693 h 719773"/>
                <a:gd name="connsiteX7" fmla="*/ 0 w 593730"/>
                <a:gd name="connsiteY7" fmla="*/ 101424 h 719773"/>
                <a:gd name="connsiteX8" fmla="*/ 98957 w 593730"/>
                <a:gd name="connsiteY8" fmla="*/ 0 h 719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1977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16726" y="719773"/>
                  </a:lnTo>
                  <a:lnTo>
                    <a:pt x="88434" y="714693"/>
                  </a:lnTo>
                  <a:cubicBezTo>
                    <a:pt x="78429" y="507730"/>
                    <a:pt x="10005" y="308387"/>
                    <a:pt x="0" y="101424"/>
                  </a:cubicBez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" name="フリーフォーム 81"/>
            <p:cNvSpPr/>
            <p:nvPr/>
          </p:nvSpPr>
          <p:spPr>
            <a:xfrm rot="10800000">
              <a:off x="4678049" y="4835139"/>
              <a:ext cx="526588" cy="1197503"/>
            </a:xfrm>
            <a:custGeom>
              <a:avLst/>
              <a:gdLst>
                <a:gd name="connsiteX0" fmla="*/ 569450 w 569450"/>
                <a:gd name="connsiteY0" fmla="*/ 1041783 h 1041783"/>
                <a:gd name="connsiteX1" fmla="*/ 0 w 569450"/>
                <a:gd name="connsiteY1" fmla="*/ 1041783 h 1041783"/>
                <a:gd name="connsiteX2" fmla="*/ 52101 w 569450"/>
                <a:gd name="connsiteY2" fmla="*/ 739362 h 1041783"/>
                <a:gd name="connsiteX3" fmla="*/ 155659 w 569450"/>
                <a:gd name="connsiteY3" fmla="*/ 0 h 1041783"/>
                <a:gd name="connsiteX4" fmla="*/ 277981 w 569450"/>
                <a:gd name="connsiteY4" fmla="*/ 0 h 1041783"/>
                <a:gd name="connsiteX5" fmla="*/ 277981 w 569450"/>
                <a:gd name="connsiteY5" fmla="*/ 704754 h 1041783"/>
                <a:gd name="connsiteX6" fmla="*/ 292572 w 569450"/>
                <a:gd name="connsiteY6" fmla="*/ 704754 h 1041783"/>
                <a:gd name="connsiteX7" fmla="*/ 292572 w 569450"/>
                <a:gd name="connsiteY7" fmla="*/ 0 h 1041783"/>
                <a:gd name="connsiteX8" fmla="*/ 414893 w 569450"/>
                <a:gd name="connsiteY8" fmla="*/ 0 h 1041783"/>
                <a:gd name="connsiteX9" fmla="*/ 523237 w 569450"/>
                <a:gd name="connsiteY9" fmla="*/ 773539 h 10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50" h="1041783">
                  <a:moveTo>
                    <a:pt x="569450" y="1041783"/>
                  </a:moveTo>
                  <a:lnTo>
                    <a:pt x="0" y="1041783"/>
                  </a:lnTo>
                  <a:lnTo>
                    <a:pt x="52101" y="739362"/>
                  </a:lnTo>
                  <a:lnTo>
                    <a:pt x="155659" y="0"/>
                  </a:lnTo>
                  <a:lnTo>
                    <a:pt x="277981" y="0"/>
                  </a:lnTo>
                  <a:lnTo>
                    <a:pt x="277981" y="704754"/>
                  </a:lnTo>
                  <a:lnTo>
                    <a:pt x="292572" y="704754"/>
                  </a:lnTo>
                  <a:lnTo>
                    <a:pt x="292572" y="0"/>
                  </a:lnTo>
                  <a:lnTo>
                    <a:pt x="414893" y="0"/>
                  </a:lnTo>
                  <a:lnTo>
                    <a:pt x="523237" y="773539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" name="台形 529"/>
            <p:cNvSpPr/>
            <p:nvPr/>
          </p:nvSpPr>
          <p:spPr>
            <a:xfrm rot="10800000" flipV="1">
              <a:off x="4886701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" name="台形 83"/>
            <p:cNvSpPr/>
            <p:nvPr/>
          </p:nvSpPr>
          <p:spPr>
            <a:xfrm rot="10800000">
              <a:off x="4902177" y="4097334"/>
              <a:ext cx="89340" cy="73973"/>
            </a:xfrm>
            <a:prstGeom prst="trapezoid">
              <a:avLst/>
            </a:pr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" name="フリーフォーム 84"/>
            <p:cNvSpPr/>
            <p:nvPr/>
          </p:nvSpPr>
          <p:spPr>
            <a:xfrm rot="10800000">
              <a:off x="477878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" name="フリーフォーム 85"/>
            <p:cNvSpPr/>
            <p:nvPr/>
          </p:nvSpPr>
          <p:spPr>
            <a:xfrm>
              <a:off x="4649981" y="4097336"/>
              <a:ext cx="593730" cy="722313"/>
            </a:xfrm>
            <a:custGeom>
              <a:avLst/>
              <a:gdLst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0 w 593730"/>
                <a:gd name="connsiteY12" fmla="*/ 101424 h 722313"/>
                <a:gd name="connsiteX13" fmla="*/ 98957 w 593730"/>
                <a:gd name="connsiteY13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16493 w 593730"/>
                <a:gd name="connsiteY12" fmla="*/ 5254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57768 w 593730"/>
                <a:gd name="connsiteY12" fmla="*/ 5381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59418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18143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160556" y="0"/>
                  </a:lnTo>
                  <a:cubicBezTo>
                    <a:pt x="160543" y="207"/>
                    <a:pt x="160531" y="413"/>
                    <a:pt x="160518" y="620"/>
                  </a:cubicBezTo>
                  <a:cubicBezTo>
                    <a:pt x="160518" y="247855"/>
                    <a:pt x="280947" y="448278"/>
                    <a:pt x="296865" y="448278"/>
                  </a:cubicBezTo>
                  <a:cubicBezTo>
                    <a:pt x="312784" y="448278"/>
                    <a:pt x="433212" y="247855"/>
                    <a:pt x="433212" y="620"/>
                  </a:cubicBezTo>
                  <a:cubicBezTo>
                    <a:pt x="433199" y="413"/>
                    <a:pt x="433187" y="207"/>
                    <a:pt x="433174" y="0"/>
                  </a:cubicBez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18143" y="519114"/>
                  </a:lnTo>
                  <a:lnTo>
                    <a:pt x="544666" y="722313"/>
                  </a:lnTo>
                  <a:lnTo>
                    <a:pt x="30014" y="722313"/>
                  </a:lnTo>
                  <a:lnTo>
                    <a:pt x="57768" y="538164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4675999" y="4793987"/>
              <a:ext cx="526163" cy="52006"/>
            </a:xfrm>
            <a:prstGeom prst="rect">
              <a:avLst/>
            </a:pr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" name="角丸四角形 87"/>
            <p:cNvSpPr/>
            <p:nvPr/>
          </p:nvSpPr>
          <p:spPr>
            <a:xfrm>
              <a:off x="4890223" y="4783931"/>
              <a:ext cx="111651" cy="67542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" name="フリーフォーム 88"/>
            <p:cNvSpPr/>
            <p:nvPr/>
          </p:nvSpPr>
          <p:spPr>
            <a:xfrm>
              <a:off x="4598375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0" name="フリーフォーム 89"/>
            <p:cNvSpPr/>
            <p:nvPr/>
          </p:nvSpPr>
          <p:spPr>
            <a:xfrm>
              <a:off x="4697567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1" name="片側の 2 つの角を丸めた四角形 90"/>
            <p:cNvSpPr/>
            <p:nvPr/>
          </p:nvSpPr>
          <p:spPr>
            <a:xfrm rot="11518702">
              <a:off x="4616696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" name="フリーフォーム 91"/>
            <p:cNvSpPr/>
            <p:nvPr/>
          </p:nvSpPr>
          <p:spPr>
            <a:xfrm flipH="1">
              <a:off x="5039133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" name="フリーフォーム 92"/>
            <p:cNvSpPr/>
            <p:nvPr/>
          </p:nvSpPr>
          <p:spPr>
            <a:xfrm flipH="1">
              <a:off x="5042981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" name="片側の 2 つの角を丸めた四角形 93"/>
            <p:cNvSpPr/>
            <p:nvPr/>
          </p:nvSpPr>
          <p:spPr>
            <a:xfrm rot="10081298" flipH="1">
              <a:off x="5176993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" name="フリーフォーム 94"/>
            <p:cNvSpPr/>
            <p:nvPr/>
          </p:nvSpPr>
          <p:spPr>
            <a:xfrm>
              <a:off x="470246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" name="フリーフォーム 95"/>
            <p:cNvSpPr/>
            <p:nvPr/>
          </p:nvSpPr>
          <p:spPr>
            <a:xfrm>
              <a:off x="494079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" name="角丸四角形 96"/>
            <p:cNvSpPr/>
            <p:nvPr/>
          </p:nvSpPr>
          <p:spPr>
            <a:xfrm>
              <a:off x="4823469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" name="角丸四角形 97"/>
            <p:cNvSpPr/>
            <p:nvPr/>
          </p:nvSpPr>
          <p:spPr>
            <a:xfrm>
              <a:off x="5021785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9" name="グループ化 98"/>
            <p:cNvGrpSpPr/>
            <p:nvPr/>
          </p:nvGrpSpPr>
          <p:grpSpPr>
            <a:xfrm>
              <a:off x="4551908" y="3951543"/>
              <a:ext cx="557960" cy="628683"/>
              <a:chOff x="-1687106" y="861612"/>
              <a:chExt cx="1437534" cy="1619746"/>
            </a:xfrm>
          </p:grpSpPr>
          <p:grpSp>
            <p:nvGrpSpPr>
              <p:cNvPr id="100" name="グループ化 99"/>
              <p:cNvGrpSpPr/>
              <p:nvPr/>
            </p:nvGrpSpPr>
            <p:grpSpPr>
              <a:xfrm>
                <a:off x="-1687106" y="861612"/>
                <a:ext cx="1437534" cy="1490406"/>
                <a:chOff x="4363174" y="1746916"/>
                <a:chExt cx="1437534" cy="1490406"/>
              </a:xfrm>
            </p:grpSpPr>
            <p:sp>
              <p:nvSpPr>
                <p:cNvPr id="102" name="角丸四角形 101"/>
                <p:cNvSpPr/>
                <p:nvPr/>
              </p:nvSpPr>
              <p:spPr>
                <a:xfrm rot="19560952">
                  <a:off x="5374854" y="1869395"/>
                  <a:ext cx="380856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" name="角丸四角形 177"/>
                <p:cNvSpPr/>
                <p:nvPr/>
              </p:nvSpPr>
              <p:spPr>
                <a:xfrm rot="18150829">
                  <a:off x="4041382" y="2566887"/>
                  <a:ext cx="992227" cy="348643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solidFill>
                  <a:srgbClr val="44546A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" name="角丸四角形 103"/>
                <p:cNvSpPr/>
                <p:nvPr/>
              </p:nvSpPr>
              <p:spPr>
                <a:xfrm rot="20806094">
                  <a:off x="5419852" y="1889351"/>
                  <a:ext cx="380856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" name="フリーフォーム 104"/>
                <p:cNvSpPr/>
                <p:nvPr/>
              </p:nvSpPr>
              <p:spPr>
                <a:xfrm rot="11700000">
                  <a:off x="4977722" y="1746916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台形 105"/>
                <p:cNvSpPr/>
                <p:nvPr/>
              </p:nvSpPr>
              <p:spPr>
                <a:xfrm rot="2503523">
                  <a:off x="5005719" y="2083409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1" name="片側の 2 つの角を丸めた四角形 100"/>
              <p:cNvSpPr/>
              <p:nvPr/>
            </p:nvSpPr>
            <p:spPr>
              <a:xfrm rot="13287502">
                <a:off x="-1470339" y="1022112"/>
                <a:ext cx="354785" cy="145924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7" name="グループ化 106"/>
          <p:cNvGrpSpPr>
            <a:grpSpLocks noChangeAspect="1"/>
          </p:cNvGrpSpPr>
          <p:nvPr/>
        </p:nvGrpSpPr>
        <p:grpSpPr>
          <a:xfrm>
            <a:off x="6496038" y="900085"/>
            <a:ext cx="538715" cy="1542728"/>
            <a:chOff x="6397170" y="3551873"/>
            <a:chExt cx="897858" cy="2571213"/>
          </a:xfrm>
        </p:grpSpPr>
        <p:sp>
          <p:nvSpPr>
            <p:cNvPr id="108" name="角丸四角形 177"/>
            <p:cNvSpPr/>
            <p:nvPr/>
          </p:nvSpPr>
          <p:spPr>
            <a:xfrm rot="18150829">
              <a:off x="6272271" y="4269804"/>
              <a:ext cx="385120" cy="135321"/>
            </a:xfrm>
            <a:custGeom>
              <a:avLst/>
              <a:gdLst>
                <a:gd name="connsiteX0" fmla="*/ 0 w 968115"/>
                <a:gd name="connsiteY0" fmla="*/ 167734 h 335468"/>
                <a:gd name="connsiteX1" fmla="*/ 167734 w 968115"/>
                <a:gd name="connsiteY1" fmla="*/ 0 h 335468"/>
                <a:gd name="connsiteX2" fmla="*/ 800381 w 968115"/>
                <a:gd name="connsiteY2" fmla="*/ 0 h 335468"/>
                <a:gd name="connsiteX3" fmla="*/ 968115 w 968115"/>
                <a:gd name="connsiteY3" fmla="*/ 167734 h 335468"/>
                <a:gd name="connsiteX4" fmla="*/ 968115 w 968115"/>
                <a:gd name="connsiteY4" fmla="*/ 167734 h 335468"/>
                <a:gd name="connsiteX5" fmla="*/ 800381 w 968115"/>
                <a:gd name="connsiteY5" fmla="*/ 335468 h 335468"/>
                <a:gd name="connsiteX6" fmla="*/ 167734 w 968115"/>
                <a:gd name="connsiteY6" fmla="*/ 335468 h 335468"/>
                <a:gd name="connsiteX7" fmla="*/ 0 w 968115"/>
                <a:gd name="connsiteY7" fmla="*/ 167734 h 335468"/>
                <a:gd name="connsiteX0" fmla="*/ 968115 w 1059555"/>
                <a:gd name="connsiteY0" fmla="*/ 167734 h 335468"/>
                <a:gd name="connsiteX1" fmla="*/ 800381 w 1059555"/>
                <a:gd name="connsiteY1" fmla="*/ 335468 h 335468"/>
                <a:gd name="connsiteX2" fmla="*/ 167734 w 1059555"/>
                <a:gd name="connsiteY2" fmla="*/ 335468 h 335468"/>
                <a:gd name="connsiteX3" fmla="*/ 0 w 1059555"/>
                <a:gd name="connsiteY3" fmla="*/ 167734 h 335468"/>
                <a:gd name="connsiteX4" fmla="*/ 167734 w 1059555"/>
                <a:gd name="connsiteY4" fmla="*/ 0 h 335468"/>
                <a:gd name="connsiteX5" fmla="*/ 800381 w 1059555"/>
                <a:gd name="connsiteY5" fmla="*/ 0 h 335468"/>
                <a:gd name="connsiteX6" fmla="*/ 968115 w 1059555"/>
                <a:gd name="connsiteY6" fmla="*/ 167734 h 335468"/>
                <a:gd name="connsiteX7" fmla="*/ 1059555 w 1059555"/>
                <a:gd name="connsiteY7" fmla="*/ 259174 h 335468"/>
                <a:gd name="connsiteX0" fmla="*/ 968115 w 1059555"/>
                <a:gd name="connsiteY0" fmla="*/ 167734 h 335468"/>
                <a:gd name="connsiteX1" fmla="*/ 800381 w 1059555"/>
                <a:gd name="connsiteY1" fmla="*/ 335468 h 335468"/>
                <a:gd name="connsiteX2" fmla="*/ 167734 w 1059555"/>
                <a:gd name="connsiteY2" fmla="*/ 335468 h 335468"/>
                <a:gd name="connsiteX3" fmla="*/ 0 w 1059555"/>
                <a:gd name="connsiteY3" fmla="*/ 167734 h 335468"/>
                <a:gd name="connsiteX4" fmla="*/ 167734 w 1059555"/>
                <a:gd name="connsiteY4" fmla="*/ 0 h 335468"/>
                <a:gd name="connsiteX5" fmla="*/ 800381 w 1059555"/>
                <a:gd name="connsiteY5" fmla="*/ 0 h 335468"/>
                <a:gd name="connsiteX6" fmla="*/ 1059555 w 1059555"/>
                <a:gd name="connsiteY6" fmla="*/ 259174 h 335468"/>
                <a:gd name="connsiteX0" fmla="*/ 968115 w 968115"/>
                <a:gd name="connsiteY0" fmla="*/ 167734 h 335468"/>
                <a:gd name="connsiteX1" fmla="*/ 800381 w 968115"/>
                <a:gd name="connsiteY1" fmla="*/ 335468 h 335468"/>
                <a:gd name="connsiteX2" fmla="*/ 167734 w 968115"/>
                <a:gd name="connsiteY2" fmla="*/ 335468 h 335468"/>
                <a:gd name="connsiteX3" fmla="*/ 0 w 968115"/>
                <a:gd name="connsiteY3" fmla="*/ 167734 h 335468"/>
                <a:gd name="connsiteX4" fmla="*/ 167734 w 968115"/>
                <a:gd name="connsiteY4" fmla="*/ 0 h 335468"/>
                <a:gd name="connsiteX5" fmla="*/ 800381 w 968115"/>
                <a:gd name="connsiteY5" fmla="*/ 0 h 335468"/>
                <a:gd name="connsiteX0" fmla="*/ 800381 w 800381"/>
                <a:gd name="connsiteY0" fmla="*/ 335468 h 335468"/>
                <a:gd name="connsiteX1" fmla="*/ 167734 w 800381"/>
                <a:gd name="connsiteY1" fmla="*/ 335468 h 335468"/>
                <a:gd name="connsiteX2" fmla="*/ 0 w 800381"/>
                <a:gd name="connsiteY2" fmla="*/ 167734 h 335468"/>
                <a:gd name="connsiteX3" fmla="*/ 167734 w 800381"/>
                <a:gd name="connsiteY3" fmla="*/ 0 h 335468"/>
                <a:gd name="connsiteX4" fmla="*/ 800381 w 800381"/>
                <a:gd name="connsiteY4" fmla="*/ 0 h 335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381" h="335468">
                  <a:moveTo>
                    <a:pt x="800381" y="335468"/>
                  </a:moveTo>
                  <a:lnTo>
                    <a:pt x="167734" y="335468"/>
                  </a:lnTo>
                  <a:cubicBezTo>
                    <a:pt x="75097" y="335468"/>
                    <a:pt x="0" y="260371"/>
                    <a:pt x="0" y="167734"/>
                  </a:cubicBezTo>
                  <a:cubicBezTo>
                    <a:pt x="0" y="75097"/>
                    <a:pt x="75097" y="0"/>
                    <a:pt x="167734" y="0"/>
                  </a:cubicBezTo>
                  <a:lnTo>
                    <a:pt x="800381" y="0"/>
                  </a:ln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" name="星 24 108"/>
            <p:cNvSpPr/>
            <p:nvPr/>
          </p:nvSpPr>
          <p:spPr>
            <a:xfrm>
              <a:off x="6534475" y="3578061"/>
              <a:ext cx="496418" cy="344118"/>
            </a:xfrm>
            <a:prstGeom prst="star24">
              <a:avLst>
                <a:gd name="adj" fmla="val 4725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" name="円/楕円 109"/>
            <p:cNvSpPr/>
            <p:nvPr/>
          </p:nvSpPr>
          <p:spPr>
            <a:xfrm rot="900000" flipH="1">
              <a:off x="6953429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" name="円/楕円 110"/>
            <p:cNvSpPr/>
            <p:nvPr/>
          </p:nvSpPr>
          <p:spPr>
            <a:xfrm rot="20700000">
              <a:off x="6528990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" name="台形 111"/>
            <p:cNvSpPr/>
            <p:nvPr/>
          </p:nvSpPr>
          <p:spPr>
            <a:xfrm>
              <a:off x="6694025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" name="台形 112"/>
            <p:cNvSpPr/>
            <p:nvPr/>
          </p:nvSpPr>
          <p:spPr>
            <a:xfrm rot="10800000">
              <a:off x="6619332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" name="フリーフォーム 113"/>
            <p:cNvSpPr/>
            <p:nvPr/>
          </p:nvSpPr>
          <p:spPr>
            <a:xfrm rot="20700000">
              <a:off x="7052736" y="5013096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" name="片側の 2 つの角を丸めた四角形 114"/>
            <p:cNvSpPr/>
            <p:nvPr/>
          </p:nvSpPr>
          <p:spPr>
            <a:xfrm rot="21004779" flipH="1">
              <a:off x="7008995" y="4127038"/>
              <a:ext cx="146050" cy="929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" name="円/楕円 115"/>
            <p:cNvSpPr/>
            <p:nvPr/>
          </p:nvSpPr>
          <p:spPr>
            <a:xfrm>
              <a:off x="6577200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" name="フリーフォーム 116"/>
            <p:cNvSpPr/>
            <p:nvPr/>
          </p:nvSpPr>
          <p:spPr>
            <a:xfrm>
              <a:off x="6490526" y="4097336"/>
              <a:ext cx="593730" cy="72231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44666" y="722313"/>
                  </a:lnTo>
                  <a:lnTo>
                    <a:pt x="30014" y="722313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" name="フリーフォーム 117"/>
            <p:cNvSpPr/>
            <p:nvPr/>
          </p:nvSpPr>
          <p:spPr>
            <a:xfrm rot="10800000">
              <a:off x="6518593" y="4835139"/>
              <a:ext cx="526588" cy="1197503"/>
            </a:xfrm>
            <a:custGeom>
              <a:avLst/>
              <a:gdLst>
                <a:gd name="connsiteX0" fmla="*/ 569450 w 569450"/>
                <a:gd name="connsiteY0" fmla="*/ 1041783 h 1041783"/>
                <a:gd name="connsiteX1" fmla="*/ 0 w 569450"/>
                <a:gd name="connsiteY1" fmla="*/ 1041783 h 1041783"/>
                <a:gd name="connsiteX2" fmla="*/ 52101 w 569450"/>
                <a:gd name="connsiteY2" fmla="*/ 739362 h 1041783"/>
                <a:gd name="connsiteX3" fmla="*/ 155659 w 569450"/>
                <a:gd name="connsiteY3" fmla="*/ 0 h 1041783"/>
                <a:gd name="connsiteX4" fmla="*/ 277981 w 569450"/>
                <a:gd name="connsiteY4" fmla="*/ 0 h 1041783"/>
                <a:gd name="connsiteX5" fmla="*/ 277981 w 569450"/>
                <a:gd name="connsiteY5" fmla="*/ 704754 h 1041783"/>
                <a:gd name="connsiteX6" fmla="*/ 292572 w 569450"/>
                <a:gd name="connsiteY6" fmla="*/ 704754 h 1041783"/>
                <a:gd name="connsiteX7" fmla="*/ 292572 w 569450"/>
                <a:gd name="connsiteY7" fmla="*/ 0 h 1041783"/>
                <a:gd name="connsiteX8" fmla="*/ 414893 w 569450"/>
                <a:gd name="connsiteY8" fmla="*/ 0 h 1041783"/>
                <a:gd name="connsiteX9" fmla="*/ 523237 w 569450"/>
                <a:gd name="connsiteY9" fmla="*/ 773539 h 10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50" h="1041783">
                  <a:moveTo>
                    <a:pt x="569450" y="1041783"/>
                  </a:moveTo>
                  <a:lnTo>
                    <a:pt x="0" y="1041783"/>
                  </a:lnTo>
                  <a:lnTo>
                    <a:pt x="52101" y="739362"/>
                  </a:lnTo>
                  <a:lnTo>
                    <a:pt x="155659" y="0"/>
                  </a:lnTo>
                  <a:lnTo>
                    <a:pt x="277981" y="0"/>
                  </a:lnTo>
                  <a:lnTo>
                    <a:pt x="277981" y="704754"/>
                  </a:lnTo>
                  <a:lnTo>
                    <a:pt x="292572" y="704754"/>
                  </a:lnTo>
                  <a:lnTo>
                    <a:pt x="292572" y="0"/>
                  </a:lnTo>
                  <a:lnTo>
                    <a:pt x="414893" y="0"/>
                  </a:lnTo>
                  <a:lnTo>
                    <a:pt x="523237" y="773539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" name="台形 529"/>
            <p:cNvSpPr/>
            <p:nvPr/>
          </p:nvSpPr>
          <p:spPr>
            <a:xfrm rot="10800000" flipV="1">
              <a:off x="6727245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" name="台形 119"/>
            <p:cNvSpPr/>
            <p:nvPr/>
          </p:nvSpPr>
          <p:spPr>
            <a:xfrm rot="10800000">
              <a:off x="6742721" y="4097334"/>
              <a:ext cx="89340" cy="73973"/>
            </a:xfrm>
            <a:prstGeom prst="trapezoid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" name="フリーフォーム 120"/>
            <p:cNvSpPr/>
            <p:nvPr/>
          </p:nvSpPr>
          <p:spPr>
            <a:xfrm rot="10800000">
              <a:off x="6619332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" name="正方形/長方形 121"/>
            <p:cNvSpPr/>
            <p:nvPr/>
          </p:nvSpPr>
          <p:spPr>
            <a:xfrm>
              <a:off x="6516543" y="4793987"/>
              <a:ext cx="526163" cy="52006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" name="フリーフォーム 122"/>
            <p:cNvSpPr/>
            <p:nvPr/>
          </p:nvSpPr>
          <p:spPr>
            <a:xfrm rot="10800000">
              <a:off x="6492297" y="4097336"/>
              <a:ext cx="593730" cy="812572"/>
            </a:xfrm>
            <a:custGeom>
              <a:avLst/>
              <a:gdLst>
                <a:gd name="connsiteX0" fmla="*/ 515838 w 635860"/>
                <a:gd name="connsiteY0" fmla="*/ 812572 h 812572"/>
                <a:gd name="connsiteX1" fmla="*/ 460529 w 635860"/>
                <a:gd name="connsiteY1" fmla="*/ 812572 h 812572"/>
                <a:gd name="connsiteX2" fmla="*/ 454239 w 635860"/>
                <a:gd name="connsiteY2" fmla="*/ 812572 h 812572"/>
                <a:gd name="connsiteX3" fmla="*/ 454277 w 635860"/>
                <a:gd name="connsiteY3" fmla="*/ 811952 h 812572"/>
                <a:gd name="connsiteX4" fmla="*/ 317930 w 635860"/>
                <a:gd name="connsiteY4" fmla="*/ 364294 h 812572"/>
                <a:gd name="connsiteX5" fmla="*/ 181583 w 635860"/>
                <a:gd name="connsiteY5" fmla="*/ 811952 h 812572"/>
                <a:gd name="connsiteX6" fmla="*/ 181621 w 635860"/>
                <a:gd name="connsiteY6" fmla="*/ 812572 h 812572"/>
                <a:gd name="connsiteX7" fmla="*/ 168217 w 635860"/>
                <a:gd name="connsiteY7" fmla="*/ 812572 h 812572"/>
                <a:gd name="connsiteX8" fmla="*/ 120022 w 635860"/>
                <a:gd name="connsiteY8" fmla="*/ 812572 h 812572"/>
                <a:gd name="connsiteX9" fmla="*/ 21065 w 635860"/>
                <a:gd name="connsiteY9" fmla="*/ 711148 h 812572"/>
                <a:gd name="connsiteX10" fmla="*/ 68414 w 635860"/>
                <a:gd name="connsiteY10" fmla="*/ 111959 h 812572"/>
                <a:gd name="connsiteX11" fmla="*/ 0 w 635860"/>
                <a:gd name="connsiteY11" fmla="*/ 111959 h 812572"/>
                <a:gd name="connsiteX12" fmla="*/ 166405 w 635860"/>
                <a:gd name="connsiteY12" fmla="*/ 0 h 812572"/>
                <a:gd name="connsiteX13" fmla="*/ 300557 w 635860"/>
                <a:gd name="connsiteY13" fmla="*/ 90259 h 812572"/>
                <a:gd name="connsiteX14" fmla="*/ 335304 w 635860"/>
                <a:gd name="connsiteY14" fmla="*/ 90259 h 812572"/>
                <a:gd name="connsiteX15" fmla="*/ 469455 w 635860"/>
                <a:gd name="connsiteY15" fmla="*/ 0 h 812572"/>
                <a:gd name="connsiteX16" fmla="*/ 635860 w 635860"/>
                <a:gd name="connsiteY16" fmla="*/ 111959 h 812572"/>
                <a:gd name="connsiteX17" fmla="*/ 585830 w 635860"/>
                <a:gd name="connsiteY17" fmla="*/ 111959 h 812572"/>
                <a:gd name="connsiteX18" fmla="*/ 614795 w 635860"/>
                <a:gd name="connsiteY18" fmla="*/ 711148 h 812572"/>
                <a:gd name="connsiteX19" fmla="*/ 515838 w 635860"/>
                <a:gd name="connsiteY19" fmla="*/ 812572 h 812572"/>
                <a:gd name="connsiteX0" fmla="*/ 515838 w 614795"/>
                <a:gd name="connsiteY0" fmla="*/ 812572 h 812572"/>
                <a:gd name="connsiteX1" fmla="*/ 460529 w 614795"/>
                <a:gd name="connsiteY1" fmla="*/ 812572 h 812572"/>
                <a:gd name="connsiteX2" fmla="*/ 454239 w 614795"/>
                <a:gd name="connsiteY2" fmla="*/ 812572 h 812572"/>
                <a:gd name="connsiteX3" fmla="*/ 454277 w 614795"/>
                <a:gd name="connsiteY3" fmla="*/ 811952 h 812572"/>
                <a:gd name="connsiteX4" fmla="*/ 317930 w 614795"/>
                <a:gd name="connsiteY4" fmla="*/ 364294 h 812572"/>
                <a:gd name="connsiteX5" fmla="*/ 181583 w 614795"/>
                <a:gd name="connsiteY5" fmla="*/ 811952 h 812572"/>
                <a:gd name="connsiteX6" fmla="*/ 181621 w 614795"/>
                <a:gd name="connsiteY6" fmla="*/ 812572 h 812572"/>
                <a:gd name="connsiteX7" fmla="*/ 168217 w 614795"/>
                <a:gd name="connsiteY7" fmla="*/ 812572 h 812572"/>
                <a:gd name="connsiteX8" fmla="*/ 120022 w 614795"/>
                <a:gd name="connsiteY8" fmla="*/ 812572 h 812572"/>
                <a:gd name="connsiteX9" fmla="*/ 21065 w 614795"/>
                <a:gd name="connsiteY9" fmla="*/ 711148 h 812572"/>
                <a:gd name="connsiteX10" fmla="*/ 68414 w 614795"/>
                <a:gd name="connsiteY10" fmla="*/ 111959 h 812572"/>
                <a:gd name="connsiteX11" fmla="*/ 0 w 614795"/>
                <a:gd name="connsiteY11" fmla="*/ 111959 h 812572"/>
                <a:gd name="connsiteX12" fmla="*/ 166405 w 614795"/>
                <a:gd name="connsiteY12" fmla="*/ 0 h 812572"/>
                <a:gd name="connsiteX13" fmla="*/ 300557 w 614795"/>
                <a:gd name="connsiteY13" fmla="*/ 90259 h 812572"/>
                <a:gd name="connsiteX14" fmla="*/ 335304 w 614795"/>
                <a:gd name="connsiteY14" fmla="*/ 90259 h 812572"/>
                <a:gd name="connsiteX15" fmla="*/ 469455 w 614795"/>
                <a:gd name="connsiteY15" fmla="*/ 0 h 812572"/>
                <a:gd name="connsiteX16" fmla="*/ 585830 w 614795"/>
                <a:gd name="connsiteY16" fmla="*/ 111959 h 812572"/>
                <a:gd name="connsiteX17" fmla="*/ 614795 w 614795"/>
                <a:gd name="connsiteY17" fmla="*/ 711148 h 812572"/>
                <a:gd name="connsiteX18" fmla="*/ 515838 w 614795"/>
                <a:gd name="connsiteY18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314239 w 593730"/>
                <a:gd name="connsiteY13" fmla="*/ 90259 h 812572"/>
                <a:gd name="connsiteX14" fmla="*/ 448390 w 593730"/>
                <a:gd name="connsiteY14" fmla="*/ 0 h 812572"/>
                <a:gd name="connsiteX15" fmla="*/ 564765 w 593730"/>
                <a:gd name="connsiteY15" fmla="*/ 111959 h 812572"/>
                <a:gd name="connsiteX16" fmla="*/ 593730 w 593730"/>
                <a:gd name="connsiteY16" fmla="*/ 711148 h 812572"/>
                <a:gd name="connsiteX17" fmla="*/ 494773 w 593730"/>
                <a:gd name="connsiteY17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98542 w 593730"/>
                <a:gd name="connsiteY12" fmla="*/ 59302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812572">
                  <a:moveTo>
                    <a:pt x="494773" y="812572"/>
                  </a:moveTo>
                  <a:lnTo>
                    <a:pt x="439464" y="812572"/>
                  </a:lnTo>
                  <a:lnTo>
                    <a:pt x="433174" y="812572"/>
                  </a:lnTo>
                  <a:cubicBezTo>
                    <a:pt x="433187" y="812365"/>
                    <a:pt x="433199" y="812159"/>
                    <a:pt x="433212" y="811952"/>
                  </a:cubicBezTo>
                  <a:cubicBezTo>
                    <a:pt x="433212" y="564717"/>
                    <a:pt x="312783" y="364294"/>
                    <a:pt x="296865" y="364294"/>
                  </a:cubicBezTo>
                  <a:cubicBezTo>
                    <a:pt x="280946" y="364294"/>
                    <a:pt x="160518" y="564717"/>
                    <a:pt x="160518" y="811952"/>
                  </a:cubicBezTo>
                  <a:cubicBezTo>
                    <a:pt x="160531" y="812159"/>
                    <a:pt x="160543" y="812365"/>
                    <a:pt x="160556" y="812572"/>
                  </a:cubicBezTo>
                  <a:lnTo>
                    <a:pt x="147152" y="812572"/>
                  </a:lnTo>
                  <a:lnTo>
                    <a:pt x="98957" y="812572"/>
                  </a:lnTo>
                  <a:cubicBezTo>
                    <a:pt x="44305" y="812572"/>
                    <a:pt x="0" y="767162"/>
                    <a:pt x="0" y="711148"/>
                  </a:cubicBezTo>
                  <a:lnTo>
                    <a:pt x="47349" y="111959"/>
                  </a:lnTo>
                  <a:lnTo>
                    <a:pt x="145340" y="0"/>
                  </a:lnTo>
                  <a:lnTo>
                    <a:pt x="298542" y="59302"/>
                  </a:lnTo>
                  <a:lnTo>
                    <a:pt x="448390" y="0"/>
                  </a:lnTo>
                  <a:lnTo>
                    <a:pt x="564765" y="111959"/>
                  </a:lnTo>
                  <a:lnTo>
                    <a:pt x="593730" y="711148"/>
                  </a:lnTo>
                  <a:cubicBezTo>
                    <a:pt x="593730" y="767162"/>
                    <a:pt x="549425" y="812572"/>
                    <a:pt x="494773" y="812572"/>
                  </a:cubicBezTo>
                  <a:close/>
                </a:path>
              </a:pathLst>
            </a:custGeom>
            <a:pattFill prst="dkVert">
              <a:fgClr>
                <a:srgbClr val="E7E6E6">
                  <a:lumMod val="50000"/>
                </a:srgb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4" name="円/楕円 123"/>
            <p:cNvSpPr/>
            <p:nvPr/>
          </p:nvSpPr>
          <p:spPr>
            <a:xfrm>
              <a:off x="6765557" y="461326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" name="円/楕円 124"/>
            <p:cNvSpPr/>
            <p:nvPr/>
          </p:nvSpPr>
          <p:spPr>
            <a:xfrm>
              <a:off x="6765557" y="4753760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6" name="フリーフォーム 125"/>
            <p:cNvSpPr/>
            <p:nvPr/>
          </p:nvSpPr>
          <p:spPr>
            <a:xfrm>
              <a:off x="6543007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" name="フリーフォーム 126"/>
            <p:cNvSpPr/>
            <p:nvPr/>
          </p:nvSpPr>
          <p:spPr>
            <a:xfrm>
              <a:off x="6781336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8" name="角丸四角形 127"/>
            <p:cNvSpPr/>
            <p:nvPr/>
          </p:nvSpPr>
          <p:spPr>
            <a:xfrm>
              <a:off x="6654488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9" name="角丸四角形 128"/>
            <p:cNvSpPr/>
            <p:nvPr/>
          </p:nvSpPr>
          <p:spPr>
            <a:xfrm>
              <a:off x="6852804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30" name="グループ化 129"/>
            <p:cNvGrpSpPr/>
            <p:nvPr/>
          </p:nvGrpSpPr>
          <p:grpSpPr>
            <a:xfrm>
              <a:off x="6481305" y="3951543"/>
              <a:ext cx="473825" cy="628683"/>
              <a:chOff x="-1470339" y="861612"/>
              <a:chExt cx="1220767" cy="1619746"/>
            </a:xfrm>
          </p:grpSpPr>
          <p:grpSp>
            <p:nvGrpSpPr>
              <p:cNvPr id="131" name="グループ化 130"/>
              <p:cNvGrpSpPr/>
              <p:nvPr/>
            </p:nvGrpSpPr>
            <p:grpSpPr>
              <a:xfrm>
                <a:off x="-1072558" y="861612"/>
                <a:ext cx="822986" cy="495004"/>
                <a:chOff x="4977722" y="1746916"/>
                <a:chExt cx="822986" cy="495004"/>
              </a:xfrm>
            </p:grpSpPr>
            <p:sp>
              <p:nvSpPr>
                <p:cNvPr id="133" name="角丸四角形 132"/>
                <p:cNvSpPr/>
                <p:nvPr/>
              </p:nvSpPr>
              <p:spPr>
                <a:xfrm rot="19560952">
                  <a:off x="5374854" y="1869395"/>
                  <a:ext cx="380856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" name="角丸四角形 133"/>
                <p:cNvSpPr/>
                <p:nvPr/>
              </p:nvSpPr>
              <p:spPr>
                <a:xfrm rot="20806094">
                  <a:off x="5419852" y="1889351"/>
                  <a:ext cx="380856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" name="フリーフォーム 134"/>
                <p:cNvSpPr/>
                <p:nvPr/>
              </p:nvSpPr>
              <p:spPr>
                <a:xfrm rot="11700000">
                  <a:off x="4977722" y="1746916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" name="台形 135"/>
                <p:cNvSpPr/>
                <p:nvPr/>
              </p:nvSpPr>
              <p:spPr>
                <a:xfrm rot="2503523">
                  <a:off x="5005719" y="2083409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2" name="片側の 2 つの角を丸めた四角形 131"/>
              <p:cNvSpPr/>
              <p:nvPr/>
            </p:nvSpPr>
            <p:spPr>
              <a:xfrm rot="13287502">
                <a:off x="-1470339" y="1022112"/>
                <a:ext cx="354785" cy="145924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37" name="グループ化 136"/>
          <p:cNvGrpSpPr>
            <a:grpSpLocks noChangeAspect="1"/>
          </p:cNvGrpSpPr>
          <p:nvPr/>
        </p:nvGrpSpPr>
        <p:grpSpPr>
          <a:xfrm>
            <a:off x="8481862" y="864451"/>
            <a:ext cx="538522" cy="1564109"/>
            <a:chOff x="8328491" y="3516238"/>
            <a:chExt cx="897537" cy="2606848"/>
          </a:xfrm>
        </p:grpSpPr>
        <p:sp>
          <p:nvSpPr>
            <p:cNvPr id="138" name="涙形 137"/>
            <p:cNvSpPr/>
            <p:nvPr/>
          </p:nvSpPr>
          <p:spPr>
            <a:xfrm rot="15300000">
              <a:off x="8485013" y="3516238"/>
              <a:ext cx="456659" cy="456659"/>
            </a:xfrm>
            <a:prstGeom prst="teardrop">
              <a:avLst>
                <a:gd name="adj" fmla="val 110578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9" name="円/楕円 138"/>
            <p:cNvSpPr/>
            <p:nvPr/>
          </p:nvSpPr>
          <p:spPr>
            <a:xfrm rot="900000" flipH="1">
              <a:off x="8887605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0" name="円/楕円 139"/>
            <p:cNvSpPr/>
            <p:nvPr/>
          </p:nvSpPr>
          <p:spPr>
            <a:xfrm rot="20700000">
              <a:off x="8463166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1" name="台形 140"/>
            <p:cNvSpPr/>
            <p:nvPr/>
          </p:nvSpPr>
          <p:spPr>
            <a:xfrm>
              <a:off x="8625025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2" name="台形 141"/>
            <p:cNvSpPr/>
            <p:nvPr/>
          </p:nvSpPr>
          <p:spPr>
            <a:xfrm rot="10800000">
              <a:off x="8550332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3" name="フリーフォーム 142"/>
            <p:cNvSpPr/>
            <p:nvPr/>
          </p:nvSpPr>
          <p:spPr>
            <a:xfrm rot="20700000">
              <a:off x="8983736" y="5013096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4" name="フリーフォーム 143"/>
            <p:cNvSpPr/>
            <p:nvPr/>
          </p:nvSpPr>
          <p:spPr>
            <a:xfrm>
              <a:off x="8453102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5" name="フリーフォーム 144"/>
            <p:cNvSpPr/>
            <p:nvPr/>
          </p:nvSpPr>
          <p:spPr>
            <a:xfrm>
              <a:off x="8712335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6" name="片側の 2 つの角を丸めた四角形 145"/>
            <p:cNvSpPr/>
            <p:nvPr/>
          </p:nvSpPr>
          <p:spPr>
            <a:xfrm rot="21004779" flipH="1">
              <a:off x="8939995" y="4127038"/>
              <a:ext cx="146050" cy="929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7" name="円/楕円 146"/>
            <p:cNvSpPr/>
            <p:nvPr/>
          </p:nvSpPr>
          <p:spPr>
            <a:xfrm>
              <a:off x="8508200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8" name="フリーフォーム 147"/>
            <p:cNvSpPr/>
            <p:nvPr/>
          </p:nvSpPr>
          <p:spPr>
            <a:xfrm>
              <a:off x="8421526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377646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377646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9" name="フリーフォーム 148"/>
            <p:cNvSpPr/>
            <p:nvPr/>
          </p:nvSpPr>
          <p:spPr>
            <a:xfrm rot="10800000">
              <a:off x="8550332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0" name="フリーフォーム 149"/>
            <p:cNvSpPr/>
            <p:nvPr/>
          </p:nvSpPr>
          <p:spPr>
            <a:xfrm flipH="1">
              <a:off x="8503246" y="4081463"/>
              <a:ext cx="430289" cy="410034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1" name="円/楕円 150"/>
            <p:cNvSpPr/>
            <p:nvPr/>
          </p:nvSpPr>
          <p:spPr>
            <a:xfrm>
              <a:off x="8691036" y="4790846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2" name="円/楕円 151"/>
            <p:cNvSpPr/>
            <p:nvPr/>
          </p:nvSpPr>
          <p:spPr>
            <a:xfrm>
              <a:off x="8691036" y="4664640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3" name="フリーフォーム 152"/>
            <p:cNvSpPr/>
            <p:nvPr/>
          </p:nvSpPr>
          <p:spPr>
            <a:xfrm>
              <a:off x="8474007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4" name="フリーフォーム 153"/>
            <p:cNvSpPr/>
            <p:nvPr/>
          </p:nvSpPr>
          <p:spPr>
            <a:xfrm>
              <a:off x="8712336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5" name="角丸四角形 154"/>
            <p:cNvSpPr/>
            <p:nvPr/>
          </p:nvSpPr>
          <p:spPr>
            <a:xfrm>
              <a:off x="8588664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6" name="角丸四角形 155"/>
            <p:cNvSpPr/>
            <p:nvPr/>
          </p:nvSpPr>
          <p:spPr>
            <a:xfrm>
              <a:off x="8786980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57" name="グループ化 156"/>
            <p:cNvGrpSpPr/>
            <p:nvPr/>
          </p:nvGrpSpPr>
          <p:grpSpPr>
            <a:xfrm>
              <a:off x="8328491" y="3951543"/>
              <a:ext cx="557960" cy="628683"/>
              <a:chOff x="-1687106" y="861612"/>
              <a:chExt cx="1437534" cy="1619746"/>
            </a:xfrm>
          </p:grpSpPr>
          <p:grpSp>
            <p:nvGrpSpPr>
              <p:cNvPr id="158" name="グループ化 157"/>
              <p:cNvGrpSpPr/>
              <p:nvPr/>
            </p:nvGrpSpPr>
            <p:grpSpPr>
              <a:xfrm>
                <a:off x="-1687106" y="861612"/>
                <a:ext cx="1437534" cy="1490406"/>
                <a:chOff x="4363174" y="1746916"/>
                <a:chExt cx="1437534" cy="1490406"/>
              </a:xfrm>
            </p:grpSpPr>
            <p:sp>
              <p:nvSpPr>
                <p:cNvPr id="160" name="角丸四角形 159"/>
                <p:cNvSpPr/>
                <p:nvPr/>
              </p:nvSpPr>
              <p:spPr>
                <a:xfrm rot="19560952">
                  <a:off x="5374854" y="1869395"/>
                  <a:ext cx="380856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" name="角丸四角形 177"/>
                <p:cNvSpPr/>
                <p:nvPr/>
              </p:nvSpPr>
              <p:spPr>
                <a:xfrm rot="18150829">
                  <a:off x="4041382" y="2566887"/>
                  <a:ext cx="992227" cy="348643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" name="角丸四角形 161"/>
                <p:cNvSpPr/>
                <p:nvPr/>
              </p:nvSpPr>
              <p:spPr>
                <a:xfrm rot="20806094">
                  <a:off x="5419852" y="1889351"/>
                  <a:ext cx="380856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3" name="フリーフォーム 162"/>
                <p:cNvSpPr/>
                <p:nvPr/>
              </p:nvSpPr>
              <p:spPr>
                <a:xfrm rot="11700000">
                  <a:off x="4977722" y="1746916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" name="台形 163"/>
                <p:cNvSpPr/>
                <p:nvPr/>
              </p:nvSpPr>
              <p:spPr>
                <a:xfrm rot="2503523">
                  <a:off x="5005719" y="2083409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9" name="片側の 2 つの角を丸めた四角形 158"/>
              <p:cNvSpPr/>
              <p:nvPr/>
            </p:nvSpPr>
            <p:spPr>
              <a:xfrm rot="13287502">
                <a:off x="-1470339" y="1022112"/>
                <a:ext cx="354785" cy="145924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65" name="グループ化 164"/>
          <p:cNvGrpSpPr>
            <a:grpSpLocks noChangeAspect="1"/>
          </p:cNvGrpSpPr>
          <p:nvPr/>
        </p:nvGrpSpPr>
        <p:grpSpPr>
          <a:xfrm>
            <a:off x="991910" y="2806628"/>
            <a:ext cx="483965" cy="1564554"/>
            <a:chOff x="1392713" y="3515496"/>
            <a:chExt cx="806608" cy="2607590"/>
          </a:xfrm>
        </p:grpSpPr>
        <p:sp>
          <p:nvSpPr>
            <p:cNvPr id="166" name="円/楕円 165"/>
            <p:cNvSpPr/>
            <p:nvPr/>
          </p:nvSpPr>
          <p:spPr>
            <a:xfrm rot="1800000" flipH="1">
              <a:off x="1754521" y="3558858"/>
              <a:ext cx="289242" cy="293907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7" name="円/楕円 166"/>
            <p:cNvSpPr/>
            <p:nvPr/>
          </p:nvSpPr>
          <p:spPr>
            <a:xfrm rot="19800000">
              <a:off x="1540088" y="3515496"/>
              <a:ext cx="375259" cy="283418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8" name="円/楕円 167"/>
            <p:cNvSpPr/>
            <p:nvPr/>
          </p:nvSpPr>
          <p:spPr>
            <a:xfrm rot="900000" flipH="1">
              <a:off x="1965230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9" name="円/楕円 168"/>
            <p:cNvSpPr/>
            <p:nvPr/>
          </p:nvSpPr>
          <p:spPr>
            <a:xfrm rot="20700000">
              <a:off x="154079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0" name="台形 169"/>
            <p:cNvSpPr/>
            <p:nvPr/>
          </p:nvSpPr>
          <p:spPr>
            <a:xfrm>
              <a:off x="1703690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1" name="台形 170"/>
            <p:cNvSpPr/>
            <p:nvPr/>
          </p:nvSpPr>
          <p:spPr>
            <a:xfrm rot="10800000">
              <a:off x="1628997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2" name="台形 171"/>
            <p:cNvSpPr/>
            <p:nvPr/>
          </p:nvSpPr>
          <p:spPr>
            <a:xfrm rot="10800000" flipV="1">
              <a:off x="1752386" y="4171307"/>
              <a:ext cx="89340" cy="45131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3" name="フリーフォーム 172"/>
            <p:cNvSpPr/>
            <p:nvPr/>
          </p:nvSpPr>
          <p:spPr>
            <a:xfrm>
              <a:off x="1531767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4" name="フリーフォーム 173"/>
            <p:cNvSpPr/>
            <p:nvPr/>
          </p:nvSpPr>
          <p:spPr>
            <a:xfrm>
              <a:off x="1791000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5" name="円/楕円 174"/>
            <p:cNvSpPr/>
            <p:nvPr/>
          </p:nvSpPr>
          <p:spPr>
            <a:xfrm>
              <a:off x="1586865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6" name="フリーフォーム 175"/>
            <p:cNvSpPr/>
            <p:nvPr/>
          </p:nvSpPr>
          <p:spPr>
            <a:xfrm>
              <a:off x="1500191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525283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7" name="台形 176"/>
            <p:cNvSpPr/>
            <p:nvPr/>
          </p:nvSpPr>
          <p:spPr>
            <a:xfrm rot="10800000">
              <a:off x="1752386" y="4097334"/>
              <a:ext cx="89340" cy="7397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8" name="フリーフォーム 177"/>
            <p:cNvSpPr/>
            <p:nvPr/>
          </p:nvSpPr>
          <p:spPr>
            <a:xfrm rot="10800000">
              <a:off x="1628997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9" name="フリーフォーム 178"/>
            <p:cNvSpPr/>
            <p:nvPr/>
          </p:nvSpPr>
          <p:spPr>
            <a:xfrm flipH="1">
              <a:off x="1581912" y="4081462"/>
              <a:ext cx="430289" cy="580113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0" name="円/楕円 179"/>
            <p:cNvSpPr/>
            <p:nvPr/>
          </p:nvSpPr>
          <p:spPr>
            <a:xfrm>
              <a:off x="1769701" y="4735549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1" name="円/楕円 180"/>
            <p:cNvSpPr/>
            <p:nvPr/>
          </p:nvSpPr>
          <p:spPr>
            <a:xfrm>
              <a:off x="1769701" y="4883187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2" name="片側の 2 つの角を丸めた四角形 181"/>
            <p:cNvSpPr/>
            <p:nvPr/>
          </p:nvSpPr>
          <p:spPr>
            <a:xfrm rot="9900000">
              <a:off x="1985632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3" name="片側の 2 つの角を丸めた四角形 182"/>
            <p:cNvSpPr/>
            <p:nvPr/>
          </p:nvSpPr>
          <p:spPr>
            <a:xfrm rot="11700000" flipH="1">
              <a:off x="1537254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4" name="フリーフォーム 183"/>
            <p:cNvSpPr/>
            <p:nvPr/>
          </p:nvSpPr>
          <p:spPr>
            <a:xfrm>
              <a:off x="1552672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5" name="フリーフォーム 184"/>
            <p:cNvSpPr/>
            <p:nvPr/>
          </p:nvSpPr>
          <p:spPr>
            <a:xfrm>
              <a:off x="1791001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6" name="角丸四角形 185"/>
            <p:cNvSpPr/>
            <p:nvPr/>
          </p:nvSpPr>
          <p:spPr>
            <a:xfrm>
              <a:off x="1666289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7" name="角丸四角形 186"/>
            <p:cNvSpPr/>
            <p:nvPr/>
          </p:nvSpPr>
          <p:spPr>
            <a:xfrm>
              <a:off x="1864605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8" name="フリーフォーム 187"/>
            <p:cNvSpPr/>
            <p:nvPr/>
          </p:nvSpPr>
          <p:spPr>
            <a:xfrm rot="1800000">
              <a:off x="1620550" y="3535516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9" name="フリーフォーム 188"/>
            <p:cNvSpPr/>
            <p:nvPr/>
          </p:nvSpPr>
          <p:spPr>
            <a:xfrm rot="1800000">
              <a:off x="1669125" y="3523792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90" name="グループ化 189"/>
            <p:cNvGrpSpPr/>
            <p:nvPr/>
          </p:nvGrpSpPr>
          <p:grpSpPr>
            <a:xfrm>
              <a:off x="1392713" y="4142901"/>
              <a:ext cx="806608" cy="452347"/>
              <a:chOff x="138968" y="2432134"/>
              <a:chExt cx="808511" cy="452347"/>
            </a:xfrm>
          </p:grpSpPr>
          <p:sp>
            <p:nvSpPr>
              <p:cNvPr id="191" name="楕円 8"/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2" name="フリーフォーム 191"/>
              <p:cNvSpPr/>
              <p:nvPr/>
            </p:nvSpPr>
            <p:spPr>
              <a:xfrm rot="14955635">
                <a:off x="148228" y="2429753"/>
                <a:ext cx="445468" cy="463988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5450"/>
                  <a:gd name="connsiteX1" fmla="*/ 141036 w 435765"/>
                  <a:gd name="connsiteY1" fmla="*/ 203007 h 525450"/>
                  <a:gd name="connsiteX2" fmla="*/ 138077 w 435765"/>
                  <a:gd name="connsiteY2" fmla="*/ 525450 h 525450"/>
                  <a:gd name="connsiteX3" fmla="*/ 0 w 435765"/>
                  <a:gd name="connsiteY3" fmla="*/ 468767 h 525450"/>
                  <a:gd name="connsiteX4" fmla="*/ 0 w 435765"/>
                  <a:gd name="connsiteY4" fmla="*/ 70518 h 525450"/>
                  <a:gd name="connsiteX5" fmla="*/ 70518 w 435765"/>
                  <a:gd name="connsiteY5" fmla="*/ 0 h 525450"/>
                  <a:gd name="connsiteX6" fmla="*/ 97967 w 435765"/>
                  <a:gd name="connsiteY6" fmla="*/ 5542 h 525450"/>
                  <a:gd name="connsiteX7" fmla="*/ 105733 w 435765"/>
                  <a:gd name="connsiteY7" fmla="*/ 10778 h 525450"/>
                  <a:gd name="connsiteX8" fmla="*/ 117196 w 435765"/>
                  <a:gd name="connsiteY8" fmla="*/ 13915 h 525450"/>
                  <a:gd name="connsiteX9" fmla="*/ 435765 w 435765"/>
                  <a:gd name="connsiteY9" fmla="*/ 174275 h 525450"/>
                  <a:gd name="connsiteX0" fmla="*/ 366562 w 437685"/>
                  <a:gd name="connsiteY0" fmla="*/ 315566 h 525450"/>
                  <a:gd name="connsiteX1" fmla="*/ 142956 w 437685"/>
                  <a:gd name="connsiteY1" fmla="*/ 203007 h 525450"/>
                  <a:gd name="connsiteX2" fmla="*/ 139997 w 437685"/>
                  <a:gd name="connsiteY2" fmla="*/ 525450 h 525450"/>
                  <a:gd name="connsiteX3" fmla="*/ 0 w 437685"/>
                  <a:gd name="connsiteY3" fmla="*/ 516596 h 525450"/>
                  <a:gd name="connsiteX4" fmla="*/ 1920 w 437685"/>
                  <a:gd name="connsiteY4" fmla="*/ 70518 h 525450"/>
                  <a:gd name="connsiteX5" fmla="*/ 72438 w 437685"/>
                  <a:gd name="connsiteY5" fmla="*/ 0 h 525450"/>
                  <a:gd name="connsiteX6" fmla="*/ 99887 w 437685"/>
                  <a:gd name="connsiteY6" fmla="*/ 5542 h 525450"/>
                  <a:gd name="connsiteX7" fmla="*/ 107653 w 437685"/>
                  <a:gd name="connsiteY7" fmla="*/ 10778 h 525450"/>
                  <a:gd name="connsiteX8" fmla="*/ 119116 w 437685"/>
                  <a:gd name="connsiteY8" fmla="*/ 13915 h 525450"/>
                  <a:gd name="connsiteX9" fmla="*/ 437685 w 437685"/>
                  <a:gd name="connsiteY9" fmla="*/ 174275 h 525450"/>
                  <a:gd name="connsiteX0" fmla="*/ 366562 w 504479"/>
                  <a:gd name="connsiteY0" fmla="*/ 315566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16138 w 504479"/>
                  <a:gd name="connsiteY0" fmla="*/ 288137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4479" h="525450">
                    <a:moveTo>
                      <a:pt x="416138" y="288137"/>
                    </a:moveTo>
                    <a:lnTo>
                      <a:pt x="142956" y="203007"/>
                    </a:lnTo>
                    <a:cubicBezTo>
                      <a:pt x="142956" y="291594"/>
                      <a:pt x="139997" y="436863"/>
                      <a:pt x="139997" y="525450"/>
                    </a:cubicBezTo>
                    <a:lnTo>
                      <a:pt x="0" y="516596"/>
                    </a:lnTo>
                    <a:lnTo>
                      <a:pt x="1920" y="70518"/>
                    </a:lnTo>
                    <a:cubicBezTo>
                      <a:pt x="1920" y="31572"/>
                      <a:pt x="33492" y="0"/>
                      <a:pt x="72438" y="0"/>
                    </a:cubicBezTo>
                    <a:cubicBezTo>
                      <a:pt x="82174" y="0"/>
                      <a:pt x="91450" y="1973"/>
                      <a:pt x="99887" y="5542"/>
                    </a:cubicBezTo>
                    <a:lnTo>
                      <a:pt x="107653" y="10778"/>
                    </a:lnTo>
                    <a:lnTo>
                      <a:pt x="119116" y="13915"/>
                    </a:lnTo>
                    <a:lnTo>
                      <a:pt x="504479" y="211188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3" name="楕円 8"/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4" name="フリーフォーム 193"/>
              <p:cNvSpPr/>
              <p:nvPr/>
            </p:nvSpPr>
            <p:spPr>
              <a:xfrm rot="6644365" flipH="1">
                <a:off x="490470" y="2426266"/>
                <a:ext cx="451142" cy="462877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0 w 435765"/>
                  <a:gd name="connsiteY3" fmla="*/ 468767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1351 w 435765"/>
                  <a:gd name="connsiteY3" fmla="*/ 520150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510904"/>
                  <a:gd name="connsiteY0" fmla="*/ 315566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10904" h="524195">
                    <a:moveTo>
                      <a:pt x="426326" y="292733"/>
                    </a:moveTo>
                    <a:lnTo>
                      <a:pt x="141036" y="203007"/>
                    </a:lnTo>
                    <a:cubicBezTo>
                      <a:pt x="141036" y="291594"/>
                      <a:pt x="140858" y="435608"/>
                      <a:pt x="140858" y="524195"/>
                    </a:cubicBezTo>
                    <a:lnTo>
                      <a:pt x="1351" y="520150"/>
                    </a:lnTo>
                    <a:cubicBezTo>
                      <a:pt x="901" y="370273"/>
                      <a:pt x="450" y="220395"/>
                      <a:pt x="0" y="70518"/>
                    </a:cubicBez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510904" y="207419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95" name="グループ化 194"/>
          <p:cNvGrpSpPr>
            <a:grpSpLocks noChangeAspect="1"/>
          </p:cNvGrpSpPr>
          <p:nvPr/>
        </p:nvGrpSpPr>
        <p:grpSpPr>
          <a:xfrm>
            <a:off x="2921827" y="2824007"/>
            <a:ext cx="483965" cy="1554127"/>
            <a:chOff x="2878074" y="3532875"/>
            <a:chExt cx="806608" cy="2590211"/>
          </a:xfrm>
        </p:grpSpPr>
        <p:sp>
          <p:nvSpPr>
            <p:cNvPr id="196" name="月 195"/>
            <p:cNvSpPr/>
            <p:nvPr/>
          </p:nvSpPr>
          <p:spPr>
            <a:xfrm rot="18000000" flipH="1">
              <a:off x="3277583" y="3432791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7" name="台形 196"/>
            <p:cNvSpPr/>
            <p:nvPr/>
          </p:nvSpPr>
          <p:spPr>
            <a:xfrm>
              <a:off x="3188643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8" name="台形 197"/>
            <p:cNvSpPr/>
            <p:nvPr/>
          </p:nvSpPr>
          <p:spPr>
            <a:xfrm rot="10800000">
              <a:off x="3113950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9" name="台形 198"/>
            <p:cNvSpPr/>
            <p:nvPr/>
          </p:nvSpPr>
          <p:spPr>
            <a:xfrm rot="10800000" flipV="1">
              <a:off x="3237339" y="4171307"/>
              <a:ext cx="89340" cy="263781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0" name="フリーフォーム 199"/>
            <p:cNvSpPr/>
            <p:nvPr/>
          </p:nvSpPr>
          <p:spPr>
            <a:xfrm>
              <a:off x="3016720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1" name="フリーフォーム 200"/>
            <p:cNvSpPr/>
            <p:nvPr/>
          </p:nvSpPr>
          <p:spPr>
            <a:xfrm>
              <a:off x="3275953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2" name="台形 201"/>
            <p:cNvSpPr/>
            <p:nvPr/>
          </p:nvSpPr>
          <p:spPr>
            <a:xfrm rot="10800000">
              <a:off x="3237339" y="4097334"/>
              <a:ext cx="89340" cy="73973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3" name="フリーフォーム 202"/>
            <p:cNvSpPr/>
            <p:nvPr/>
          </p:nvSpPr>
          <p:spPr>
            <a:xfrm rot="10800000">
              <a:off x="3113950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4" name="フリーフォーム 203"/>
            <p:cNvSpPr/>
            <p:nvPr/>
          </p:nvSpPr>
          <p:spPr>
            <a:xfrm>
              <a:off x="2985144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298041 w 593730"/>
                <a:gd name="connsiteY2" fmla="*/ 318114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298041" y="318114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5" name="フリーフォーム 204"/>
            <p:cNvSpPr/>
            <p:nvPr/>
          </p:nvSpPr>
          <p:spPr>
            <a:xfrm flipH="1">
              <a:off x="3088728" y="4098414"/>
              <a:ext cx="209712" cy="364831"/>
            </a:xfrm>
            <a:custGeom>
              <a:avLst/>
              <a:gdLst>
                <a:gd name="connsiteX0" fmla="*/ 200187 w 209712"/>
                <a:gd name="connsiteY0" fmla="*/ 0 h 364831"/>
                <a:gd name="connsiteX1" fmla="*/ 147800 w 209712"/>
                <a:gd name="connsiteY1" fmla="*/ 2382 h 364831"/>
                <a:gd name="connsiteX2" fmla="*/ 0 w 209712"/>
                <a:gd name="connsiteY2" fmla="*/ 318605 h 364831"/>
                <a:gd name="connsiteX3" fmla="*/ 23255 w 209712"/>
                <a:gd name="connsiteY3" fmla="*/ 364831 h 364831"/>
                <a:gd name="connsiteX4" fmla="*/ 195425 w 209712"/>
                <a:gd name="connsiteY4" fmla="*/ 202407 h 364831"/>
                <a:gd name="connsiteX5" fmla="*/ 126369 w 209712"/>
                <a:gd name="connsiteY5" fmla="*/ 183357 h 364831"/>
                <a:gd name="connsiteX6" fmla="*/ 209712 w 209712"/>
                <a:gd name="connsiteY6" fmla="*/ 166688 h 36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712" h="364831">
                  <a:moveTo>
                    <a:pt x="200187" y="0"/>
                  </a:moveTo>
                  <a:lnTo>
                    <a:pt x="147800" y="2382"/>
                  </a:lnTo>
                  <a:lnTo>
                    <a:pt x="0" y="318605"/>
                  </a:lnTo>
                  <a:lnTo>
                    <a:pt x="23255" y="364831"/>
                  </a:lnTo>
                  <a:lnTo>
                    <a:pt x="195425" y="202407"/>
                  </a:lnTo>
                  <a:lnTo>
                    <a:pt x="126369" y="183357"/>
                  </a:lnTo>
                  <a:lnTo>
                    <a:pt x="209712" y="166688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6" name="フリーフォーム 205"/>
            <p:cNvSpPr/>
            <p:nvPr/>
          </p:nvSpPr>
          <p:spPr>
            <a:xfrm>
              <a:off x="3219341" y="4098413"/>
              <a:ext cx="266700" cy="440532"/>
            </a:xfrm>
            <a:custGeom>
              <a:avLst/>
              <a:gdLst>
                <a:gd name="connsiteX0" fmla="*/ 204788 w 266700"/>
                <a:gd name="connsiteY0" fmla="*/ 4763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4763 h 440532"/>
                <a:gd name="connsiteX0" fmla="*/ 204788 w 266700"/>
                <a:gd name="connsiteY0" fmla="*/ 2382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2382 h 44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700" h="440532">
                  <a:moveTo>
                    <a:pt x="204788" y="2382"/>
                  </a:moveTo>
                  <a:lnTo>
                    <a:pt x="0" y="440532"/>
                  </a:lnTo>
                  <a:lnTo>
                    <a:pt x="252413" y="202407"/>
                  </a:lnTo>
                  <a:lnTo>
                    <a:pt x="183357" y="183357"/>
                  </a:lnTo>
                  <a:lnTo>
                    <a:pt x="266700" y="166688"/>
                  </a:lnTo>
                  <a:lnTo>
                    <a:pt x="257175" y="0"/>
                  </a:lnTo>
                  <a:lnTo>
                    <a:pt x="204788" y="2382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7" name="円/楕円 206"/>
            <p:cNvSpPr/>
            <p:nvPr/>
          </p:nvSpPr>
          <p:spPr>
            <a:xfrm>
              <a:off x="3176889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8" name="円/楕円 207"/>
            <p:cNvSpPr/>
            <p:nvPr/>
          </p:nvSpPr>
          <p:spPr>
            <a:xfrm>
              <a:off x="3176889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9" name="円/楕円 208"/>
            <p:cNvSpPr/>
            <p:nvPr/>
          </p:nvSpPr>
          <p:spPr>
            <a:xfrm>
              <a:off x="3335348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0" name="円/楕円 209"/>
            <p:cNvSpPr/>
            <p:nvPr/>
          </p:nvSpPr>
          <p:spPr>
            <a:xfrm>
              <a:off x="3335348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1" name="フリーフォーム 210"/>
            <p:cNvSpPr/>
            <p:nvPr/>
          </p:nvSpPr>
          <p:spPr>
            <a:xfrm>
              <a:off x="3037625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2" name="フリーフォーム 211"/>
            <p:cNvSpPr/>
            <p:nvPr/>
          </p:nvSpPr>
          <p:spPr>
            <a:xfrm>
              <a:off x="3275954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3" name="円/楕円 212"/>
            <p:cNvSpPr/>
            <p:nvPr/>
          </p:nvSpPr>
          <p:spPr>
            <a:xfrm rot="900000" flipH="1">
              <a:off x="3442832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4" name="円/楕円 213"/>
            <p:cNvSpPr/>
            <p:nvPr/>
          </p:nvSpPr>
          <p:spPr>
            <a:xfrm rot="20700000">
              <a:off x="3027918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5" name="円/楕円 214"/>
            <p:cNvSpPr/>
            <p:nvPr/>
          </p:nvSpPr>
          <p:spPr>
            <a:xfrm>
              <a:off x="3071818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6" name="角丸四角形 215"/>
            <p:cNvSpPr/>
            <p:nvPr/>
          </p:nvSpPr>
          <p:spPr>
            <a:xfrm>
              <a:off x="3153416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7" name="角丸四角形 216"/>
            <p:cNvSpPr/>
            <p:nvPr/>
          </p:nvSpPr>
          <p:spPr>
            <a:xfrm>
              <a:off x="3351732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8" name="月 217"/>
            <p:cNvSpPr/>
            <p:nvPr/>
          </p:nvSpPr>
          <p:spPr>
            <a:xfrm rot="3600000">
              <a:off x="3100798" y="3418553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9" name="フリーフォーム 218"/>
            <p:cNvSpPr/>
            <p:nvPr/>
          </p:nvSpPr>
          <p:spPr>
            <a:xfrm rot="2576703">
              <a:off x="3242046" y="3551988"/>
              <a:ext cx="70673" cy="178373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20" name="グループ化 219"/>
            <p:cNvGrpSpPr/>
            <p:nvPr/>
          </p:nvGrpSpPr>
          <p:grpSpPr>
            <a:xfrm>
              <a:off x="2878074" y="4142901"/>
              <a:ext cx="806608" cy="452347"/>
              <a:chOff x="138968" y="2432134"/>
              <a:chExt cx="808511" cy="452347"/>
            </a:xfrm>
          </p:grpSpPr>
          <p:sp>
            <p:nvSpPr>
              <p:cNvPr id="221" name="楕円 8"/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2" name="フリーフォーム 221"/>
              <p:cNvSpPr/>
              <p:nvPr/>
            </p:nvSpPr>
            <p:spPr>
              <a:xfrm rot="14955635">
                <a:off x="148228" y="2429753"/>
                <a:ext cx="445468" cy="463988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5450"/>
                  <a:gd name="connsiteX1" fmla="*/ 141036 w 435765"/>
                  <a:gd name="connsiteY1" fmla="*/ 203007 h 525450"/>
                  <a:gd name="connsiteX2" fmla="*/ 138077 w 435765"/>
                  <a:gd name="connsiteY2" fmla="*/ 525450 h 525450"/>
                  <a:gd name="connsiteX3" fmla="*/ 0 w 435765"/>
                  <a:gd name="connsiteY3" fmla="*/ 468767 h 525450"/>
                  <a:gd name="connsiteX4" fmla="*/ 0 w 435765"/>
                  <a:gd name="connsiteY4" fmla="*/ 70518 h 525450"/>
                  <a:gd name="connsiteX5" fmla="*/ 70518 w 435765"/>
                  <a:gd name="connsiteY5" fmla="*/ 0 h 525450"/>
                  <a:gd name="connsiteX6" fmla="*/ 97967 w 435765"/>
                  <a:gd name="connsiteY6" fmla="*/ 5542 h 525450"/>
                  <a:gd name="connsiteX7" fmla="*/ 105733 w 435765"/>
                  <a:gd name="connsiteY7" fmla="*/ 10778 h 525450"/>
                  <a:gd name="connsiteX8" fmla="*/ 117196 w 435765"/>
                  <a:gd name="connsiteY8" fmla="*/ 13915 h 525450"/>
                  <a:gd name="connsiteX9" fmla="*/ 435765 w 435765"/>
                  <a:gd name="connsiteY9" fmla="*/ 174275 h 525450"/>
                  <a:gd name="connsiteX0" fmla="*/ 366562 w 437685"/>
                  <a:gd name="connsiteY0" fmla="*/ 315566 h 525450"/>
                  <a:gd name="connsiteX1" fmla="*/ 142956 w 437685"/>
                  <a:gd name="connsiteY1" fmla="*/ 203007 h 525450"/>
                  <a:gd name="connsiteX2" fmla="*/ 139997 w 437685"/>
                  <a:gd name="connsiteY2" fmla="*/ 525450 h 525450"/>
                  <a:gd name="connsiteX3" fmla="*/ 0 w 437685"/>
                  <a:gd name="connsiteY3" fmla="*/ 516596 h 525450"/>
                  <a:gd name="connsiteX4" fmla="*/ 1920 w 437685"/>
                  <a:gd name="connsiteY4" fmla="*/ 70518 h 525450"/>
                  <a:gd name="connsiteX5" fmla="*/ 72438 w 437685"/>
                  <a:gd name="connsiteY5" fmla="*/ 0 h 525450"/>
                  <a:gd name="connsiteX6" fmla="*/ 99887 w 437685"/>
                  <a:gd name="connsiteY6" fmla="*/ 5542 h 525450"/>
                  <a:gd name="connsiteX7" fmla="*/ 107653 w 437685"/>
                  <a:gd name="connsiteY7" fmla="*/ 10778 h 525450"/>
                  <a:gd name="connsiteX8" fmla="*/ 119116 w 437685"/>
                  <a:gd name="connsiteY8" fmla="*/ 13915 h 525450"/>
                  <a:gd name="connsiteX9" fmla="*/ 437685 w 437685"/>
                  <a:gd name="connsiteY9" fmla="*/ 174275 h 525450"/>
                  <a:gd name="connsiteX0" fmla="*/ 366562 w 504479"/>
                  <a:gd name="connsiteY0" fmla="*/ 315566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16138 w 504479"/>
                  <a:gd name="connsiteY0" fmla="*/ 288137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4479" h="525450">
                    <a:moveTo>
                      <a:pt x="416138" y="288137"/>
                    </a:moveTo>
                    <a:lnTo>
                      <a:pt x="142956" y="203007"/>
                    </a:lnTo>
                    <a:cubicBezTo>
                      <a:pt x="142956" y="291594"/>
                      <a:pt x="139997" y="436863"/>
                      <a:pt x="139997" y="525450"/>
                    </a:cubicBezTo>
                    <a:lnTo>
                      <a:pt x="0" y="516596"/>
                    </a:lnTo>
                    <a:lnTo>
                      <a:pt x="1920" y="70518"/>
                    </a:lnTo>
                    <a:cubicBezTo>
                      <a:pt x="1920" y="31572"/>
                      <a:pt x="33492" y="0"/>
                      <a:pt x="72438" y="0"/>
                    </a:cubicBezTo>
                    <a:cubicBezTo>
                      <a:pt x="82174" y="0"/>
                      <a:pt x="91450" y="1973"/>
                      <a:pt x="99887" y="5542"/>
                    </a:cubicBezTo>
                    <a:lnTo>
                      <a:pt x="107653" y="10778"/>
                    </a:lnTo>
                    <a:lnTo>
                      <a:pt x="119116" y="13915"/>
                    </a:lnTo>
                    <a:lnTo>
                      <a:pt x="504479" y="211188"/>
                    </a:lnTo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3" name="楕円 8"/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4" name="フリーフォーム 223"/>
              <p:cNvSpPr/>
              <p:nvPr/>
            </p:nvSpPr>
            <p:spPr>
              <a:xfrm rot="6644365" flipH="1">
                <a:off x="490470" y="2426266"/>
                <a:ext cx="451142" cy="462877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0 w 435765"/>
                  <a:gd name="connsiteY3" fmla="*/ 468767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1351 w 435765"/>
                  <a:gd name="connsiteY3" fmla="*/ 520150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510904"/>
                  <a:gd name="connsiteY0" fmla="*/ 315566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10904" h="524195">
                    <a:moveTo>
                      <a:pt x="426326" y="292733"/>
                    </a:moveTo>
                    <a:lnTo>
                      <a:pt x="141036" y="203007"/>
                    </a:lnTo>
                    <a:cubicBezTo>
                      <a:pt x="141036" y="291594"/>
                      <a:pt x="140858" y="435608"/>
                      <a:pt x="140858" y="524195"/>
                    </a:cubicBezTo>
                    <a:lnTo>
                      <a:pt x="1351" y="520150"/>
                    </a:lnTo>
                    <a:cubicBezTo>
                      <a:pt x="901" y="370273"/>
                      <a:pt x="450" y="220395"/>
                      <a:pt x="0" y="70518"/>
                    </a:cubicBez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510904" y="207419"/>
                    </a:lnTo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25" name="グループ化 224"/>
          <p:cNvGrpSpPr>
            <a:grpSpLocks noChangeAspect="1"/>
          </p:cNvGrpSpPr>
          <p:nvPr/>
        </p:nvGrpSpPr>
        <p:grpSpPr>
          <a:xfrm>
            <a:off x="4687574" y="2764954"/>
            <a:ext cx="497519" cy="1589558"/>
            <a:chOff x="4529934" y="3473822"/>
            <a:chExt cx="829199" cy="2649264"/>
          </a:xfrm>
        </p:grpSpPr>
        <p:sp>
          <p:nvSpPr>
            <p:cNvPr id="226" name="星 24 225"/>
            <p:cNvSpPr/>
            <p:nvPr/>
          </p:nvSpPr>
          <p:spPr>
            <a:xfrm>
              <a:off x="4702455" y="3473822"/>
              <a:ext cx="480409" cy="489585"/>
            </a:xfrm>
            <a:prstGeom prst="star24">
              <a:avLst>
                <a:gd name="adj" fmla="val 47257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7" name="円/楕円 226"/>
            <p:cNvSpPr/>
            <p:nvPr/>
          </p:nvSpPr>
          <p:spPr>
            <a:xfrm rot="900000" flipH="1">
              <a:off x="5103118" y="3757886"/>
              <a:ext cx="81367" cy="125751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8" name="円/楕円 227"/>
            <p:cNvSpPr/>
            <p:nvPr/>
          </p:nvSpPr>
          <p:spPr>
            <a:xfrm rot="20700000">
              <a:off x="469797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9" name="台形 228"/>
            <p:cNvSpPr/>
            <p:nvPr/>
          </p:nvSpPr>
          <p:spPr>
            <a:xfrm>
              <a:off x="485348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0" name="台形 229"/>
            <p:cNvSpPr/>
            <p:nvPr/>
          </p:nvSpPr>
          <p:spPr>
            <a:xfrm rot="10800000">
              <a:off x="477878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1" name="円/楕円 230"/>
            <p:cNvSpPr/>
            <p:nvPr/>
          </p:nvSpPr>
          <p:spPr>
            <a:xfrm>
              <a:off x="473665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2" name="フリーフォーム 231"/>
            <p:cNvSpPr/>
            <p:nvPr/>
          </p:nvSpPr>
          <p:spPr>
            <a:xfrm>
              <a:off x="4649982" y="4097336"/>
              <a:ext cx="593730" cy="71977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88434 w 593730"/>
                <a:gd name="connsiteY6" fmla="*/ 71469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19773"/>
                <a:gd name="connsiteX1" fmla="*/ 154266 w 593730"/>
                <a:gd name="connsiteY1" fmla="*/ 0 h 719773"/>
                <a:gd name="connsiteX2" fmla="*/ 446578 w 593730"/>
                <a:gd name="connsiteY2" fmla="*/ 0 h 719773"/>
                <a:gd name="connsiteX3" fmla="*/ 494773 w 593730"/>
                <a:gd name="connsiteY3" fmla="*/ 0 h 719773"/>
                <a:gd name="connsiteX4" fmla="*/ 593730 w 593730"/>
                <a:gd name="connsiteY4" fmla="*/ 101424 h 719773"/>
                <a:gd name="connsiteX5" fmla="*/ 516726 w 593730"/>
                <a:gd name="connsiteY5" fmla="*/ 719773 h 719773"/>
                <a:gd name="connsiteX6" fmla="*/ 88434 w 593730"/>
                <a:gd name="connsiteY6" fmla="*/ 714693 h 719773"/>
                <a:gd name="connsiteX7" fmla="*/ 0 w 593730"/>
                <a:gd name="connsiteY7" fmla="*/ 101424 h 719773"/>
                <a:gd name="connsiteX8" fmla="*/ 98957 w 593730"/>
                <a:gd name="connsiteY8" fmla="*/ 0 h 719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1977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16726" y="719773"/>
                  </a:lnTo>
                  <a:lnTo>
                    <a:pt x="88434" y="714693"/>
                  </a:lnTo>
                  <a:cubicBezTo>
                    <a:pt x="78429" y="507730"/>
                    <a:pt x="10005" y="308387"/>
                    <a:pt x="0" y="101424"/>
                  </a:cubicBez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3" name="フリーフォーム 232"/>
            <p:cNvSpPr/>
            <p:nvPr/>
          </p:nvSpPr>
          <p:spPr>
            <a:xfrm rot="10800000">
              <a:off x="4678049" y="4835139"/>
              <a:ext cx="526588" cy="1197503"/>
            </a:xfrm>
            <a:custGeom>
              <a:avLst/>
              <a:gdLst>
                <a:gd name="connsiteX0" fmla="*/ 569450 w 569450"/>
                <a:gd name="connsiteY0" fmla="*/ 1041783 h 1041783"/>
                <a:gd name="connsiteX1" fmla="*/ 0 w 569450"/>
                <a:gd name="connsiteY1" fmla="*/ 1041783 h 1041783"/>
                <a:gd name="connsiteX2" fmla="*/ 52101 w 569450"/>
                <a:gd name="connsiteY2" fmla="*/ 739362 h 1041783"/>
                <a:gd name="connsiteX3" fmla="*/ 155659 w 569450"/>
                <a:gd name="connsiteY3" fmla="*/ 0 h 1041783"/>
                <a:gd name="connsiteX4" fmla="*/ 277981 w 569450"/>
                <a:gd name="connsiteY4" fmla="*/ 0 h 1041783"/>
                <a:gd name="connsiteX5" fmla="*/ 277981 w 569450"/>
                <a:gd name="connsiteY5" fmla="*/ 704754 h 1041783"/>
                <a:gd name="connsiteX6" fmla="*/ 292572 w 569450"/>
                <a:gd name="connsiteY6" fmla="*/ 704754 h 1041783"/>
                <a:gd name="connsiteX7" fmla="*/ 292572 w 569450"/>
                <a:gd name="connsiteY7" fmla="*/ 0 h 1041783"/>
                <a:gd name="connsiteX8" fmla="*/ 414893 w 569450"/>
                <a:gd name="connsiteY8" fmla="*/ 0 h 1041783"/>
                <a:gd name="connsiteX9" fmla="*/ 523237 w 569450"/>
                <a:gd name="connsiteY9" fmla="*/ 773539 h 10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50" h="1041783">
                  <a:moveTo>
                    <a:pt x="569450" y="1041783"/>
                  </a:moveTo>
                  <a:lnTo>
                    <a:pt x="0" y="1041783"/>
                  </a:lnTo>
                  <a:lnTo>
                    <a:pt x="52101" y="739362"/>
                  </a:lnTo>
                  <a:lnTo>
                    <a:pt x="155659" y="0"/>
                  </a:lnTo>
                  <a:lnTo>
                    <a:pt x="277981" y="0"/>
                  </a:lnTo>
                  <a:lnTo>
                    <a:pt x="277981" y="704754"/>
                  </a:lnTo>
                  <a:lnTo>
                    <a:pt x="292572" y="704754"/>
                  </a:lnTo>
                  <a:lnTo>
                    <a:pt x="292572" y="0"/>
                  </a:lnTo>
                  <a:lnTo>
                    <a:pt x="414893" y="0"/>
                  </a:lnTo>
                  <a:lnTo>
                    <a:pt x="523237" y="773539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4" name="台形 529"/>
            <p:cNvSpPr/>
            <p:nvPr/>
          </p:nvSpPr>
          <p:spPr>
            <a:xfrm rot="10800000" flipV="1">
              <a:off x="4886701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5" name="台形 234"/>
            <p:cNvSpPr/>
            <p:nvPr/>
          </p:nvSpPr>
          <p:spPr>
            <a:xfrm rot="10800000">
              <a:off x="4902177" y="4097334"/>
              <a:ext cx="89340" cy="73973"/>
            </a:xfrm>
            <a:prstGeom prst="trapezoid">
              <a:avLst/>
            </a:pr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6" name="フリーフォーム 235"/>
            <p:cNvSpPr/>
            <p:nvPr/>
          </p:nvSpPr>
          <p:spPr>
            <a:xfrm rot="10800000">
              <a:off x="477878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7" name="フリーフォーム 236"/>
            <p:cNvSpPr/>
            <p:nvPr/>
          </p:nvSpPr>
          <p:spPr>
            <a:xfrm>
              <a:off x="4649981" y="4097336"/>
              <a:ext cx="593730" cy="722313"/>
            </a:xfrm>
            <a:custGeom>
              <a:avLst/>
              <a:gdLst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0 w 593730"/>
                <a:gd name="connsiteY12" fmla="*/ 101424 h 722313"/>
                <a:gd name="connsiteX13" fmla="*/ 98957 w 593730"/>
                <a:gd name="connsiteY13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16493 w 593730"/>
                <a:gd name="connsiteY12" fmla="*/ 5254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57768 w 593730"/>
                <a:gd name="connsiteY12" fmla="*/ 5381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59418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18143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160556" y="0"/>
                  </a:lnTo>
                  <a:cubicBezTo>
                    <a:pt x="160543" y="207"/>
                    <a:pt x="160531" y="413"/>
                    <a:pt x="160518" y="620"/>
                  </a:cubicBezTo>
                  <a:cubicBezTo>
                    <a:pt x="160518" y="247855"/>
                    <a:pt x="280947" y="448278"/>
                    <a:pt x="296865" y="448278"/>
                  </a:cubicBezTo>
                  <a:cubicBezTo>
                    <a:pt x="312784" y="448278"/>
                    <a:pt x="433212" y="247855"/>
                    <a:pt x="433212" y="620"/>
                  </a:cubicBezTo>
                  <a:cubicBezTo>
                    <a:pt x="433199" y="413"/>
                    <a:pt x="433187" y="207"/>
                    <a:pt x="433174" y="0"/>
                  </a:cubicBez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18143" y="519114"/>
                  </a:lnTo>
                  <a:lnTo>
                    <a:pt x="544666" y="722313"/>
                  </a:lnTo>
                  <a:lnTo>
                    <a:pt x="30014" y="722313"/>
                  </a:lnTo>
                  <a:lnTo>
                    <a:pt x="57768" y="538164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8" name="正方形/長方形 237"/>
            <p:cNvSpPr/>
            <p:nvPr/>
          </p:nvSpPr>
          <p:spPr>
            <a:xfrm>
              <a:off x="4675999" y="4793987"/>
              <a:ext cx="526163" cy="52006"/>
            </a:xfrm>
            <a:prstGeom prst="rect">
              <a:avLst/>
            </a:pr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9" name="角丸四角形 238"/>
            <p:cNvSpPr/>
            <p:nvPr/>
          </p:nvSpPr>
          <p:spPr>
            <a:xfrm>
              <a:off x="4890223" y="4783931"/>
              <a:ext cx="111651" cy="67542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0" name="フリーフォーム 239"/>
            <p:cNvSpPr/>
            <p:nvPr/>
          </p:nvSpPr>
          <p:spPr>
            <a:xfrm>
              <a:off x="4598375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1" name="フリーフォーム 240"/>
            <p:cNvSpPr/>
            <p:nvPr/>
          </p:nvSpPr>
          <p:spPr>
            <a:xfrm>
              <a:off x="4697567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2" name="片側の 2 つの角を丸めた四角形 241"/>
            <p:cNvSpPr/>
            <p:nvPr/>
          </p:nvSpPr>
          <p:spPr>
            <a:xfrm rot="11518702">
              <a:off x="4616696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3" name="フリーフォーム 242"/>
            <p:cNvSpPr/>
            <p:nvPr/>
          </p:nvSpPr>
          <p:spPr>
            <a:xfrm flipH="1">
              <a:off x="5039133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4" name="フリーフォーム 243"/>
            <p:cNvSpPr/>
            <p:nvPr/>
          </p:nvSpPr>
          <p:spPr>
            <a:xfrm flipH="1">
              <a:off x="5042981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5" name="片側の 2 つの角を丸めた四角形 244"/>
            <p:cNvSpPr/>
            <p:nvPr/>
          </p:nvSpPr>
          <p:spPr>
            <a:xfrm rot="10081298" flipH="1">
              <a:off x="5176993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6" name="フリーフォーム 245"/>
            <p:cNvSpPr/>
            <p:nvPr/>
          </p:nvSpPr>
          <p:spPr>
            <a:xfrm>
              <a:off x="470246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7" name="フリーフォーム 246"/>
            <p:cNvSpPr/>
            <p:nvPr/>
          </p:nvSpPr>
          <p:spPr>
            <a:xfrm>
              <a:off x="494079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8" name="角丸四角形 247"/>
            <p:cNvSpPr/>
            <p:nvPr/>
          </p:nvSpPr>
          <p:spPr>
            <a:xfrm>
              <a:off x="4823469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9" name="角丸四角形 248"/>
            <p:cNvSpPr/>
            <p:nvPr/>
          </p:nvSpPr>
          <p:spPr>
            <a:xfrm>
              <a:off x="5021785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50" name="グループ化 249"/>
            <p:cNvGrpSpPr/>
            <p:nvPr/>
          </p:nvGrpSpPr>
          <p:grpSpPr>
            <a:xfrm>
              <a:off x="4529934" y="4142901"/>
              <a:ext cx="829199" cy="465016"/>
              <a:chOff x="138968" y="2432134"/>
              <a:chExt cx="808511" cy="452347"/>
            </a:xfrm>
          </p:grpSpPr>
          <p:sp>
            <p:nvSpPr>
              <p:cNvPr id="251" name="楕円 8"/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" name="フリーフォーム 251"/>
              <p:cNvSpPr/>
              <p:nvPr/>
            </p:nvSpPr>
            <p:spPr>
              <a:xfrm rot="14955635">
                <a:off x="148228" y="2429753"/>
                <a:ext cx="445468" cy="463988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5450"/>
                  <a:gd name="connsiteX1" fmla="*/ 141036 w 435765"/>
                  <a:gd name="connsiteY1" fmla="*/ 203007 h 525450"/>
                  <a:gd name="connsiteX2" fmla="*/ 138077 w 435765"/>
                  <a:gd name="connsiteY2" fmla="*/ 525450 h 525450"/>
                  <a:gd name="connsiteX3" fmla="*/ 0 w 435765"/>
                  <a:gd name="connsiteY3" fmla="*/ 468767 h 525450"/>
                  <a:gd name="connsiteX4" fmla="*/ 0 w 435765"/>
                  <a:gd name="connsiteY4" fmla="*/ 70518 h 525450"/>
                  <a:gd name="connsiteX5" fmla="*/ 70518 w 435765"/>
                  <a:gd name="connsiteY5" fmla="*/ 0 h 525450"/>
                  <a:gd name="connsiteX6" fmla="*/ 97967 w 435765"/>
                  <a:gd name="connsiteY6" fmla="*/ 5542 h 525450"/>
                  <a:gd name="connsiteX7" fmla="*/ 105733 w 435765"/>
                  <a:gd name="connsiteY7" fmla="*/ 10778 h 525450"/>
                  <a:gd name="connsiteX8" fmla="*/ 117196 w 435765"/>
                  <a:gd name="connsiteY8" fmla="*/ 13915 h 525450"/>
                  <a:gd name="connsiteX9" fmla="*/ 435765 w 435765"/>
                  <a:gd name="connsiteY9" fmla="*/ 174275 h 525450"/>
                  <a:gd name="connsiteX0" fmla="*/ 366562 w 437685"/>
                  <a:gd name="connsiteY0" fmla="*/ 315566 h 525450"/>
                  <a:gd name="connsiteX1" fmla="*/ 142956 w 437685"/>
                  <a:gd name="connsiteY1" fmla="*/ 203007 h 525450"/>
                  <a:gd name="connsiteX2" fmla="*/ 139997 w 437685"/>
                  <a:gd name="connsiteY2" fmla="*/ 525450 h 525450"/>
                  <a:gd name="connsiteX3" fmla="*/ 0 w 437685"/>
                  <a:gd name="connsiteY3" fmla="*/ 516596 h 525450"/>
                  <a:gd name="connsiteX4" fmla="*/ 1920 w 437685"/>
                  <a:gd name="connsiteY4" fmla="*/ 70518 h 525450"/>
                  <a:gd name="connsiteX5" fmla="*/ 72438 w 437685"/>
                  <a:gd name="connsiteY5" fmla="*/ 0 h 525450"/>
                  <a:gd name="connsiteX6" fmla="*/ 99887 w 437685"/>
                  <a:gd name="connsiteY6" fmla="*/ 5542 h 525450"/>
                  <a:gd name="connsiteX7" fmla="*/ 107653 w 437685"/>
                  <a:gd name="connsiteY7" fmla="*/ 10778 h 525450"/>
                  <a:gd name="connsiteX8" fmla="*/ 119116 w 437685"/>
                  <a:gd name="connsiteY8" fmla="*/ 13915 h 525450"/>
                  <a:gd name="connsiteX9" fmla="*/ 437685 w 437685"/>
                  <a:gd name="connsiteY9" fmla="*/ 174275 h 525450"/>
                  <a:gd name="connsiteX0" fmla="*/ 366562 w 504479"/>
                  <a:gd name="connsiteY0" fmla="*/ 315566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16138 w 504479"/>
                  <a:gd name="connsiteY0" fmla="*/ 288137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58154 w 504479"/>
                  <a:gd name="connsiteY0" fmla="*/ 283841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4479" h="525450">
                    <a:moveTo>
                      <a:pt x="458154" y="283841"/>
                    </a:moveTo>
                    <a:lnTo>
                      <a:pt x="142956" y="203007"/>
                    </a:lnTo>
                    <a:cubicBezTo>
                      <a:pt x="142956" y="291594"/>
                      <a:pt x="139997" y="436863"/>
                      <a:pt x="139997" y="525450"/>
                    </a:cubicBezTo>
                    <a:lnTo>
                      <a:pt x="0" y="516596"/>
                    </a:lnTo>
                    <a:lnTo>
                      <a:pt x="1920" y="70518"/>
                    </a:lnTo>
                    <a:cubicBezTo>
                      <a:pt x="1920" y="31572"/>
                      <a:pt x="33492" y="0"/>
                      <a:pt x="72438" y="0"/>
                    </a:cubicBezTo>
                    <a:cubicBezTo>
                      <a:pt x="82174" y="0"/>
                      <a:pt x="91450" y="1973"/>
                      <a:pt x="99887" y="5542"/>
                    </a:cubicBezTo>
                    <a:lnTo>
                      <a:pt x="107653" y="10778"/>
                    </a:lnTo>
                    <a:lnTo>
                      <a:pt x="119116" y="13915"/>
                    </a:lnTo>
                    <a:lnTo>
                      <a:pt x="504479" y="211188"/>
                    </a:lnTo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3" name="楕円 8"/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4" name="フリーフォーム 253"/>
              <p:cNvSpPr/>
              <p:nvPr/>
            </p:nvSpPr>
            <p:spPr>
              <a:xfrm rot="6644365" flipH="1">
                <a:off x="490470" y="2426266"/>
                <a:ext cx="451142" cy="462877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0 w 435765"/>
                  <a:gd name="connsiteY3" fmla="*/ 468767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1351 w 435765"/>
                  <a:gd name="connsiteY3" fmla="*/ 520150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510904"/>
                  <a:gd name="connsiteY0" fmla="*/ 315566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92636 w 510904"/>
                  <a:gd name="connsiteY0" fmla="*/ 295408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10904" h="524195">
                    <a:moveTo>
                      <a:pt x="492636" y="295408"/>
                    </a:moveTo>
                    <a:lnTo>
                      <a:pt x="141036" y="203007"/>
                    </a:lnTo>
                    <a:cubicBezTo>
                      <a:pt x="141036" y="291594"/>
                      <a:pt x="140858" y="435608"/>
                      <a:pt x="140858" y="524195"/>
                    </a:cubicBezTo>
                    <a:lnTo>
                      <a:pt x="1351" y="520150"/>
                    </a:lnTo>
                    <a:cubicBezTo>
                      <a:pt x="901" y="370273"/>
                      <a:pt x="450" y="220395"/>
                      <a:pt x="0" y="70518"/>
                    </a:cubicBez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510904" y="207419"/>
                    </a:lnTo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55" name="グループ化 254"/>
          <p:cNvGrpSpPr>
            <a:grpSpLocks noChangeAspect="1"/>
          </p:cNvGrpSpPr>
          <p:nvPr/>
        </p:nvGrpSpPr>
        <p:grpSpPr>
          <a:xfrm>
            <a:off x="6522350" y="2843005"/>
            <a:ext cx="483965" cy="1542728"/>
            <a:chOff x="6384086" y="3551873"/>
            <a:chExt cx="806608" cy="2571213"/>
          </a:xfrm>
        </p:grpSpPr>
        <p:sp>
          <p:nvSpPr>
            <p:cNvPr id="256" name="星 24 255"/>
            <p:cNvSpPr/>
            <p:nvPr/>
          </p:nvSpPr>
          <p:spPr>
            <a:xfrm>
              <a:off x="6534475" y="3578061"/>
              <a:ext cx="496418" cy="344118"/>
            </a:xfrm>
            <a:prstGeom prst="star24">
              <a:avLst>
                <a:gd name="adj" fmla="val 4725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7" name="円/楕円 256"/>
            <p:cNvSpPr/>
            <p:nvPr/>
          </p:nvSpPr>
          <p:spPr>
            <a:xfrm rot="900000" flipH="1">
              <a:off x="6953429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8" name="円/楕円 257"/>
            <p:cNvSpPr/>
            <p:nvPr/>
          </p:nvSpPr>
          <p:spPr>
            <a:xfrm rot="20700000">
              <a:off x="6528990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9" name="台形 258"/>
            <p:cNvSpPr/>
            <p:nvPr/>
          </p:nvSpPr>
          <p:spPr>
            <a:xfrm>
              <a:off x="6694025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0" name="台形 259"/>
            <p:cNvSpPr/>
            <p:nvPr/>
          </p:nvSpPr>
          <p:spPr>
            <a:xfrm rot="10800000">
              <a:off x="6619332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1" name="円/楕円 260"/>
            <p:cNvSpPr/>
            <p:nvPr/>
          </p:nvSpPr>
          <p:spPr>
            <a:xfrm>
              <a:off x="6577200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2" name="フリーフォーム 261"/>
            <p:cNvSpPr/>
            <p:nvPr/>
          </p:nvSpPr>
          <p:spPr>
            <a:xfrm>
              <a:off x="6490526" y="4097336"/>
              <a:ext cx="593730" cy="72231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44666" y="722313"/>
                  </a:lnTo>
                  <a:lnTo>
                    <a:pt x="30014" y="722313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3" name="フリーフォーム 262"/>
            <p:cNvSpPr/>
            <p:nvPr/>
          </p:nvSpPr>
          <p:spPr>
            <a:xfrm rot="10800000">
              <a:off x="6518593" y="4835139"/>
              <a:ext cx="526588" cy="1197503"/>
            </a:xfrm>
            <a:custGeom>
              <a:avLst/>
              <a:gdLst>
                <a:gd name="connsiteX0" fmla="*/ 569450 w 569450"/>
                <a:gd name="connsiteY0" fmla="*/ 1041783 h 1041783"/>
                <a:gd name="connsiteX1" fmla="*/ 0 w 569450"/>
                <a:gd name="connsiteY1" fmla="*/ 1041783 h 1041783"/>
                <a:gd name="connsiteX2" fmla="*/ 52101 w 569450"/>
                <a:gd name="connsiteY2" fmla="*/ 739362 h 1041783"/>
                <a:gd name="connsiteX3" fmla="*/ 155659 w 569450"/>
                <a:gd name="connsiteY3" fmla="*/ 0 h 1041783"/>
                <a:gd name="connsiteX4" fmla="*/ 277981 w 569450"/>
                <a:gd name="connsiteY4" fmla="*/ 0 h 1041783"/>
                <a:gd name="connsiteX5" fmla="*/ 277981 w 569450"/>
                <a:gd name="connsiteY5" fmla="*/ 704754 h 1041783"/>
                <a:gd name="connsiteX6" fmla="*/ 292572 w 569450"/>
                <a:gd name="connsiteY6" fmla="*/ 704754 h 1041783"/>
                <a:gd name="connsiteX7" fmla="*/ 292572 w 569450"/>
                <a:gd name="connsiteY7" fmla="*/ 0 h 1041783"/>
                <a:gd name="connsiteX8" fmla="*/ 414893 w 569450"/>
                <a:gd name="connsiteY8" fmla="*/ 0 h 1041783"/>
                <a:gd name="connsiteX9" fmla="*/ 523237 w 569450"/>
                <a:gd name="connsiteY9" fmla="*/ 773539 h 10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50" h="1041783">
                  <a:moveTo>
                    <a:pt x="569450" y="1041783"/>
                  </a:moveTo>
                  <a:lnTo>
                    <a:pt x="0" y="1041783"/>
                  </a:lnTo>
                  <a:lnTo>
                    <a:pt x="52101" y="739362"/>
                  </a:lnTo>
                  <a:lnTo>
                    <a:pt x="155659" y="0"/>
                  </a:lnTo>
                  <a:lnTo>
                    <a:pt x="277981" y="0"/>
                  </a:lnTo>
                  <a:lnTo>
                    <a:pt x="277981" y="704754"/>
                  </a:lnTo>
                  <a:lnTo>
                    <a:pt x="292572" y="704754"/>
                  </a:lnTo>
                  <a:lnTo>
                    <a:pt x="292572" y="0"/>
                  </a:lnTo>
                  <a:lnTo>
                    <a:pt x="414893" y="0"/>
                  </a:lnTo>
                  <a:lnTo>
                    <a:pt x="523237" y="773539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4" name="台形 529"/>
            <p:cNvSpPr/>
            <p:nvPr/>
          </p:nvSpPr>
          <p:spPr>
            <a:xfrm rot="10800000" flipV="1">
              <a:off x="6727245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5" name="台形 264"/>
            <p:cNvSpPr/>
            <p:nvPr/>
          </p:nvSpPr>
          <p:spPr>
            <a:xfrm rot="10800000">
              <a:off x="6742721" y="4097334"/>
              <a:ext cx="89340" cy="73973"/>
            </a:xfrm>
            <a:prstGeom prst="trapezoid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6" name="フリーフォーム 265"/>
            <p:cNvSpPr/>
            <p:nvPr/>
          </p:nvSpPr>
          <p:spPr>
            <a:xfrm rot="10800000">
              <a:off x="6619332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7" name="正方形/長方形 266"/>
            <p:cNvSpPr/>
            <p:nvPr/>
          </p:nvSpPr>
          <p:spPr>
            <a:xfrm>
              <a:off x="6516543" y="4793987"/>
              <a:ext cx="526163" cy="52006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8" name="フリーフォーム 267"/>
            <p:cNvSpPr/>
            <p:nvPr/>
          </p:nvSpPr>
          <p:spPr>
            <a:xfrm rot="10800000">
              <a:off x="6492297" y="4097336"/>
              <a:ext cx="593730" cy="812572"/>
            </a:xfrm>
            <a:custGeom>
              <a:avLst/>
              <a:gdLst>
                <a:gd name="connsiteX0" fmla="*/ 515838 w 635860"/>
                <a:gd name="connsiteY0" fmla="*/ 812572 h 812572"/>
                <a:gd name="connsiteX1" fmla="*/ 460529 w 635860"/>
                <a:gd name="connsiteY1" fmla="*/ 812572 h 812572"/>
                <a:gd name="connsiteX2" fmla="*/ 454239 w 635860"/>
                <a:gd name="connsiteY2" fmla="*/ 812572 h 812572"/>
                <a:gd name="connsiteX3" fmla="*/ 454277 w 635860"/>
                <a:gd name="connsiteY3" fmla="*/ 811952 h 812572"/>
                <a:gd name="connsiteX4" fmla="*/ 317930 w 635860"/>
                <a:gd name="connsiteY4" fmla="*/ 364294 h 812572"/>
                <a:gd name="connsiteX5" fmla="*/ 181583 w 635860"/>
                <a:gd name="connsiteY5" fmla="*/ 811952 h 812572"/>
                <a:gd name="connsiteX6" fmla="*/ 181621 w 635860"/>
                <a:gd name="connsiteY6" fmla="*/ 812572 h 812572"/>
                <a:gd name="connsiteX7" fmla="*/ 168217 w 635860"/>
                <a:gd name="connsiteY7" fmla="*/ 812572 h 812572"/>
                <a:gd name="connsiteX8" fmla="*/ 120022 w 635860"/>
                <a:gd name="connsiteY8" fmla="*/ 812572 h 812572"/>
                <a:gd name="connsiteX9" fmla="*/ 21065 w 635860"/>
                <a:gd name="connsiteY9" fmla="*/ 711148 h 812572"/>
                <a:gd name="connsiteX10" fmla="*/ 68414 w 635860"/>
                <a:gd name="connsiteY10" fmla="*/ 111959 h 812572"/>
                <a:gd name="connsiteX11" fmla="*/ 0 w 635860"/>
                <a:gd name="connsiteY11" fmla="*/ 111959 h 812572"/>
                <a:gd name="connsiteX12" fmla="*/ 166405 w 635860"/>
                <a:gd name="connsiteY12" fmla="*/ 0 h 812572"/>
                <a:gd name="connsiteX13" fmla="*/ 300557 w 635860"/>
                <a:gd name="connsiteY13" fmla="*/ 90259 h 812572"/>
                <a:gd name="connsiteX14" fmla="*/ 335304 w 635860"/>
                <a:gd name="connsiteY14" fmla="*/ 90259 h 812572"/>
                <a:gd name="connsiteX15" fmla="*/ 469455 w 635860"/>
                <a:gd name="connsiteY15" fmla="*/ 0 h 812572"/>
                <a:gd name="connsiteX16" fmla="*/ 635860 w 635860"/>
                <a:gd name="connsiteY16" fmla="*/ 111959 h 812572"/>
                <a:gd name="connsiteX17" fmla="*/ 585830 w 635860"/>
                <a:gd name="connsiteY17" fmla="*/ 111959 h 812572"/>
                <a:gd name="connsiteX18" fmla="*/ 614795 w 635860"/>
                <a:gd name="connsiteY18" fmla="*/ 711148 h 812572"/>
                <a:gd name="connsiteX19" fmla="*/ 515838 w 635860"/>
                <a:gd name="connsiteY19" fmla="*/ 812572 h 812572"/>
                <a:gd name="connsiteX0" fmla="*/ 515838 w 614795"/>
                <a:gd name="connsiteY0" fmla="*/ 812572 h 812572"/>
                <a:gd name="connsiteX1" fmla="*/ 460529 w 614795"/>
                <a:gd name="connsiteY1" fmla="*/ 812572 h 812572"/>
                <a:gd name="connsiteX2" fmla="*/ 454239 w 614795"/>
                <a:gd name="connsiteY2" fmla="*/ 812572 h 812572"/>
                <a:gd name="connsiteX3" fmla="*/ 454277 w 614795"/>
                <a:gd name="connsiteY3" fmla="*/ 811952 h 812572"/>
                <a:gd name="connsiteX4" fmla="*/ 317930 w 614795"/>
                <a:gd name="connsiteY4" fmla="*/ 364294 h 812572"/>
                <a:gd name="connsiteX5" fmla="*/ 181583 w 614795"/>
                <a:gd name="connsiteY5" fmla="*/ 811952 h 812572"/>
                <a:gd name="connsiteX6" fmla="*/ 181621 w 614795"/>
                <a:gd name="connsiteY6" fmla="*/ 812572 h 812572"/>
                <a:gd name="connsiteX7" fmla="*/ 168217 w 614795"/>
                <a:gd name="connsiteY7" fmla="*/ 812572 h 812572"/>
                <a:gd name="connsiteX8" fmla="*/ 120022 w 614795"/>
                <a:gd name="connsiteY8" fmla="*/ 812572 h 812572"/>
                <a:gd name="connsiteX9" fmla="*/ 21065 w 614795"/>
                <a:gd name="connsiteY9" fmla="*/ 711148 h 812572"/>
                <a:gd name="connsiteX10" fmla="*/ 68414 w 614795"/>
                <a:gd name="connsiteY10" fmla="*/ 111959 h 812572"/>
                <a:gd name="connsiteX11" fmla="*/ 0 w 614795"/>
                <a:gd name="connsiteY11" fmla="*/ 111959 h 812572"/>
                <a:gd name="connsiteX12" fmla="*/ 166405 w 614795"/>
                <a:gd name="connsiteY12" fmla="*/ 0 h 812572"/>
                <a:gd name="connsiteX13" fmla="*/ 300557 w 614795"/>
                <a:gd name="connsiteY13" fmla="*/ 90259 h 812572"/>
                <a:gd name="connsiteX14" fmla="*/ 335304 w 614795"/>
                <a:gd name="connsiteY14" fmla="*/ 90259 h 812572"/>
                <a:gd name="connsiteX15" fmla="*/ 469455 w 614795"/>
                <a:gd name="connsiteY15" fmla="*/ 0 h 812572"/>
                <a:gd name="connsiteX16" fmla="*/ 585830 w 614795"/>
                <a:gd name="connsiteY16" fmla="*/ 111959 h 812572"/>
                <a:gd name="connsiteX17" fmla="*/ 614795 w 614795"/>
                <a:gd name="connsiteY17" fmla="*/ 711148 h 812572"/>
                <a:gd name="connsiteX18" fmla="*/ 515838 w 614795"/>
                <a:gd name="connsiteY18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314239 w 593730"/>
                <a:gd name="connsiteY13" fmla="*/ 90259 h 812572"/>
                <a:gd name="connsiteX14" fmla="*/ 448390 w 593730"/>
                <a:gd name="connsiteY14" fmla="*/ 0 h 812572"/>
                <a:gd name="connsiteX15" fmla="*/ 564765 w 593730"/>
                <a:gd name="connsiteY15" fmla="*/ 111959 h 812572"/>
                <a:gd name="connsiteX16" fmla="*/ 593730 w 593730"/>
                <a:gd name="connsiteY16" fmla="*/ 711148 h 812572"/>
                <a:gd name="connsiteX17" fmla="*/ 494773 w 593730"/>
                <a:gd name="connsiteY17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98542 w 593730"/>
                <a:gd name="connsiteY12" fmla="*/ 59302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812572">
                  <a:moveTo>
                    <a:pt x="494773" y="812572"/>
                  </a:moveTo>
                  <a:lnTo>
                    <a:pt x="439464" y="812572"/>
                  </a:lnTo>
                  <a:lnTo>
                    <a:pt x="433174" y="812572"/>
                  </a:lnTo>
                  <a:cubicBezTo>
                    <a:pt x="433187" y="812365"/>
                    <a:pt x="433199" y="812159"/>
                    <a:pt x="433212" y="811952"/>
                  </a:cubicBezTo>
                  <a:cubicBezTo>
                    <a:pt x="433212" y="564717"/>
                    <a:pt x="312783" y="364294"/>
                    <a:pt x="296865" y="364294"/>
                  </a:cubicBezTo>
                  <a:cubicBezTo>
                    <a:pt x="280946" y="364294"/>
                    <a:pt x="160518" y="564717"/>
                    <a:pt x="160518" y="811952"/>
                  </a:cubicBezTo>
                  <a:cubicBezTo>
                    <a:pt x="160531" y="812159"/>
                    <a:pt x="160543" y="812365"/>
                    <a:pt x="160556" y="812572"/>
                  </a:cubicBezTo>
                  <a:lnTo>
                    <a:pt x="147152" y="812572"/>
                  </a:lnTo>
                  <a:lnTo>
                    <a:pt x="98957" y="812572"/>
                  </a:lnTo>
                  <a:cubicBezTo>
                    <a:pt x="44305" y="812572"/>
                    <a:pt x="0" y="767162"/>
                    <a:pt x="0" y="711148"/>
                  </a:cubicBezTo>
                  <a:lnTo>
                    <a:pt x="47349" y="111959"/>
                  </a:lnTo>
                  <a:lnTo>
                    <a:pt x="145340" y="0"/>
                  </a:lnTo>
                  <a:lnTo>
                    <a:pt x="298542" y="59302"/>
                  </a:lnTo>
                  <a:lnTo>
                    <a:pt x="448390" y="0"/>
                  </a:lnTo>
                  <a:lnTo>
                    <a:pt x="564765" y="111959"/>
                  </a:lnTo>
                  <a:lnTo>
                    <a:pt x="593730" y="711148"/>
                  </a:lnTo>
                  <a:cubicBezTo>
                    <a:pt x="593730" y="767162"/>
                    <a:pt x="549425" y="812572"/>
                    <a:pt x="494773" y="812572"/>
                  </a:cubicBezTo>
                  <a:close/>
                </a:path>
              </a:pathLst>
            </a:custGeom>
            <a:pattFill prst="dkVert">
              <a:fgClr>
                <a:srgbClr val="E7E6E6">
                  <a:lumMod val="50000"/>
                </a:srgb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9" name="円/楕円 268"/>
            <p:cNvSpPr/>
            <p:nvPr/>
          </p:nvSpPr>
          <p:spPr>
            <a:xfrm>
              <a:off x="6765557" y="461326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0" name="円/楕円 269"/>
            <p:cNvSpPr/>
            <p:nvPr/>
          </p:nvSpPr>
          <p:spPr>
            <a:xfrm>
              <a:off x="6765557" y="4753760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1" name="フリーフォーム 270"/>
            <p:cNvSpPr/>
            <p:nvPr/>
          </p:nvSpPr>
          <p:spPr>
            <a:xfrm>
              <a:off x="6543007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2" name="フリーフォーム 271"/>
            <p:cNvSpPr/>
            <p:nvPr/>
          </p:nvSpPr>
          <p:spPr>
            <a:xfrm>
              <a:off x="6781336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3" name="角丸四角形 272"/>
            <p:cNvSpPr/>
            <p:nvPr/>
          </p:nvSpPr>
          <p:spPr>
            <a:xfrm>
              <a:off x="6654488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4" name="角丸四角形 273"/>
            <p:cNvSpPr/>
            <p:nvPr/>
          </p:nvSpPr>
          <p:spPr>
            <a:xfrm>
              <a:off x="6852804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75" name="グループ化 274"/>
            <p:cNvGrpSpPr/>
            <p:nvPr/>
          </p:nvGrpSpPr>
          <p:grpSpPr>
            <a:xfrm>
              <a:off x="6384086" y="4142901"/>
              <a:ext cx="806608" cy="452347"/>
              <a:chOff x="138968" y="2432134"/>
              <a:chExt cx="808511" cy="452347"/>
            </a:xfrm>
          </p:grpSpPr>
          <p:sp>
            <p:nvSpPr>
              <p:cNvPr id="276" name="楕円 8"/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7" name="フリーフォーム 276"/>
              <p:cNvSpPr/>
              <p:nvPr/>
            </p:nvSpPr>
            <p:spPr>
              <a:xfrm rot="14955635">
                <a:off x="148228" y="2429753"/>
                <a:ext cx="445468" cy="463988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5450"/>
                  <a:gd name="connsiteX1" fmla="*/ 141036 w 435765"/>
                  <a:gd name="connsiteY1" fmla="*/ 203007 h 525450"/>
                  <a:gd name="connsiteX2" fmla="*/ 138077 w 435765"/>
                  <a:gd name="connsiteY2" fmla="*/ 525450 h 525450"/>
                  <a:gd name="connsiteX3" fmla="*/ 0 w 435765"/>
                  <a:gd name="connsiteY3" fmla="*/ 468767 h 525450"/>
                  <a:gd name="connsiteX4" fmla="*/ 0 w 435765"/>
                  <a:gd name="connsiteY4" fmla="*/ 70518 h 525450"/>
                  <a:gd name="connsiteX5" fmla="*/ 70518 w 435765"/>
                  <a:gd name="connsiteY5" fmla="*/ 0 h 525450"/>
                  <a:gd name="connsiteX6" fmla="*/ 97967 w 435765"/>
                  <a:gd name="connsiteY6" fmla="*/ 5542 h 525450"/>
                  <a:gd name="connsiteX7" fmla="*/ 105733 w 435765"/>
                  <a:gd name="connsiteY7" fmla="*/ 10778 h 525450"/>
                  <a:gd name="connsiteX8" fmla="*/ 117196 w 435765"/>
                  <a:gd name="connsiteY8" fmla="*/ 13915 h 525450"/>
                  <a:gd name="connsiteX9" fmla="*/ 435765 w 435765"/>
                  <a:gd name="connsiteY9" fmla="*/ 174275 h 525450"/>
                  <a:gd name="connsiteX0" fmla="*/ 366562 w 437685"/>
                  <a:gd name="connsiteY0" fmla="*/ 315566 h 525450"/>
                  <a:gd name="connsiteX1" fmla="*/ 142956 w 437685"/>
                  <a:gd name="connsiteY1" fmla="*/ 203007 h 525450"/>
                  <a:gd name="connsiteX2" fmla="*/ 139997 w 437685"/>
                  <a:gd name="connsiteY2" fmla="*/ 525450 h 525450"/>
                  <a:gd name="connsiteX3" fmla="*/ 0 w 437685"/>
                  <a:gd name="connsiteY3" fmla="*/ 516596 h 525450"/>
                  <a:gd name="connsiteX4" fmla="*/ 1920 w 437685"/>
                  <a:gd name="connsiteY4" fmla="*/ 70518 h 525450"/>
                  <a:gd name="connsiteX5" fmla="*/ 72438 w 437685"/>
                  <a:gd name="connsiteY5" fmla="*/ 0 h 525450"/>
                  <a:gd name="connsiteX6" fmla="*/ 99887 w 437685"/>
                  <a:gd name="connsiteY6" fmla="*/ 5542 h 525450"/>
                  <a:gd name="connsiteX7" fmla="*/ 107653 w 437685"/>
                  <a:gd name="connsiteY7" fmla="*/ 10778 h 525450"/>
                  <a:gd name="connsiteX8" fmla="*/ 119116 w 437685"/>
                  <a:gd name="connsiteY8" fmla="*/ 13915 h 525450"/>
                  <a:gd name="connsiteX9" fmla="*/ 437685 w 437685"/>
                  <a:gd name="connsiteY9" fmla="*/ 174275 h 525450"/>
                  <a:gd name="connsiteX0" fmla="*/ 366562 w 504479"/>
                  <a:gd name="connsiteY0" fmla="*/ 315566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16138 w 504479"/>
                  <a:gd name="connsiteY0" fmla="*/ 288137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4479" h="525450">
                    <a:moveTo>
                      <a:pt x="416138" y="288137"/>
                    </a:moveTo>
                    <a:lnTo>
                      <a:pt x="142956" y="203007"/>
                    </a:lnTo>
                    <a:cubicBezTo>
                      <a:pt x="142956" y="291594"/>
                      <a:pt x="139997" y="436863"/>
                      <a:pt x="139997" y="525450"/>
                    </a:cubicBezTo>
                    <a:lnTo>
                      <a:pt x="0" y="516596"/>
                    </a:lnTo>
                    <a:lnTo>
                      <a:pt x="1920" y="70518"/>
                    </a:lnTo>
                    <a:cubicBezTo>
                      <a:pt x="1920" y="31572"/>
                      <a:pt x="33492" y="0"/>
                      <a:pt x="72438" y="0"/>
                    </a:cubicBezTo>
                    <a:cubicBezTo>
                      <a:pt x="82174" y="0"/>
                      <a:pt x="91450" y="1973"/>
                      <a:pt x="99887" y="5542"/>
                    </a:cubicBezTo>
                    <a:lnTo>
                      <a:pt x="107653" y="10778"/>
                    </a:lnTo>
                    <a:lnTo>
                      <a:pt x="119116" y="13915"/>
                    </a:lnTo>
                    <a:lnTo>
                      <a:pt x="504479" y="211188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8" name="楕円 8"/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9" name="フリーフォーム 278"/>
              <p:cNvSpPr/>
              <p:nvPr/>
            </p:nvSpPr>
            <p:spPr>
              <a:xfrm rot="6644365" flipH="1">
                <a:off x="490470" y="2426266"/>
                <a:ext cx="451142" cy="462877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0 w 435765"/>
                  <a:gd name="connsiteY3" fmla="*/ 468767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1351 w 435765"/>
                  <a:gd name="connsiteY3" fmla="*/ 520150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510904"/>
                  <a:gd name="connsiteY0" fmla="*/ 315566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10904" h="524195">
                    <a:moveTo>
                      <a:pt x="426326" y="292733"/>
                    </a:moveTo>
                    <a:lnTo>
                      <a:pt x="141036" y="203007"/>
                    </a:lnTo>
                    <a:cubicBezTo>
                      <a:pt x="141036" y="291594"/>
                      <a:pt x="140858" y="435608"/>
                      <a:pt x="140858" y="524195"/>
                    </a:cubicBezTo>
                    <a:lnTo>
                      <a:pt x="1351" y="520150"/>
                    </a:lnTo>
                    <a:cubicBezTo>
                      <a:pt x="901" y="370273"/>
                      <a:pt x="450" y="220395"/>
                      <a:pt x="0" y="70518"/>
                    </a:cubicBez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510904" y="207419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80" name="グループ化 279"/>
          <p:cNvGrpSpPr>
            <a:grpSpLocks noChangeAspect="1"/>
          </p:cNvGrpSpPr>
          <p:nvPr/>
        </p:nvGrpSpPr>
        <p:grpSpPr>
          <a:xfrm>
            <a:off x="8462984" y="2807371"/>
            <a:ext cx="483965" cy="1564109"/>
            <a:chOff x="8313183" y="3516238"/>
            <a:chExt cx="806608" cy="2606848"/>
          </a:xfrm>
        </p:grpSpPr>
        <p:sp>
          <p:nvSpPr>
            <p:cNvPr id="281" name="涙形 280"/>
            <p:cNvSpPr/>
            <p:nvPr/>
          </p:nvSpPr>
          <p:spPr>
            <a:xfrm rot="15300000">
              <a:off x="8485013" y="3516238"/>
              <a:ext cx="456659" cy="456659"/>
            </a:xfrm>
            <a:prstGeom prst="teardrop">
              <a:avLst>
                <a:gd name="adj" fmla="val 110578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2" name="円/楕円 281"/>
            <p:cNvSpPr/>
            <p:nvPr/>
          </p:nvSpPr>
          <p:spPr>
            <a:xfrm rot="900000" flipH="1">
              <a:off x="8887605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3" name="円/楕円 282"/>
            <p:cNvSpPr/>
            <p:nvPr/>
          </p:nvSpPr>
          <p:spPr>
            <a:xfrm rot="20700000">
              <a:off x="8463166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4" name="台形 283"/>
            <p:cNvSpPr/>
            <p:nvPr/>
          </p:nvSpPr>
          <p:spPr>
            <a:xfrm>
              <a:off x="8625025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5" name="台形 284"/>
            <p:cNvSpPr/>
            <p:nvPr/>
          </p:nvSpPr>
          <p:spPr>
            <a:xfrm rot="10800000">
              <a:off x="8550332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6" name="フリーフォーム 285"/>
            <p:cNvSpPr/>
            <p:nvPr/>
          </p:nvSpPr>
          <p:spPr>
            <a:xfrm>
              <a:off x="8453102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7" name="フリーフォーム 286"/>
            <p:cNvSpPr/>
            <p:nvPr/>
          </p:nvSpPr>
          <p:spPr>
            <a:xfrm>
              <a:off x="8712335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8" name="円/楕円 287"/>
            <p:cNvSpPr/>
            <p:nvPr/>
          </p:nvSpPr>
          <p:spPr>
            <a:xfrm>
              <a:off x="8508200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9" name="フリーフォーム 288"/>
            <p:cNvSpPr/>
            <p:nvPr/>
          </p:nvSpPr>
          <p:spPr>
            <a:xfrm>
              <a:off x="8421526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377646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377646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0" name="フリーフォーム 289"/>
            <p:cNvSpPr/>
            <p:nvPr/>
          </p:nvSpPr>
          <p:spPr>
            <a:xfrm rot="10800000">
              <a:off x="8550332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1" name="フリーフォーム 290"/>
            <p:cNvSpPr/>
            <p:nvPr/>
          </p:nvSpPr>
          <p:spPr>
            <a:xfrm flipH="1">
              <a:off x="8503246" y="4081463"/>
              <a:ext cx="430289" cy="410034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2" name="円/楕円 291"/>
            <p:cNvSpPr/>
            <p:nvPr/>
          </p:nvSpPr>
          <p:spPr>
            <a:xfrm>
              <a:off x="8691036" y="4790846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3" name="円/楕円 292"/>
            <p:cNvSpPr/>
            <p:nvPr/>
          </p:nvSpPr>
          <p:spPr>
            <a:xfrm>
              <a:off x="8691036" y="4664640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4" name="フリーフォーム 293"/>
            <p:cNvSpPr/>
            <p:nvPr/>
          </p:nvSpPr>
          <p:spPr>
            <a:xfrm>
              <a:off x="8474007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5" name="フリーフォーム 294"/>
            <p:cNvSpPr/>
            <p:nvPr/>
          </p:nvSpPr>
          <p:spPr>
            <a:xfrm>
              <a:off x="8712336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6" name="角丸四角形 295"/>
            <p:cNvSpPr/>
            <p:nvPr/>
          </p:nvSpPr>
          <p:spPr>
            <a:xfrm>
              <a:off x="8588664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7" name="角丸四角形 296"/>
            <p:cNvSpPr/>
            <p:nvPr/>
          </p:nvSpPr>
          <p:spPr>
            <a:xfrm>
              <a:off x="8786980" y="368766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98" name="グループ化 297"/>
            <p:cNvGrpSpPr/>
            <p:nvPr/>
          </p:nvGrpSpPr>
          <p:grpSpPr>
            <a:xfrm>
              <a:off x="8313183" y="4144806"/>
              <a:ext cx="806608" cy="452347"/>
              <a:chOff x="138968" y="2432134"/>
              <a:chExt cx="808511" cy="452347"/>
            </a:xfrm>
          </p:grpSpPr>
          <p:sp>
            <p:nvSpPr>
              <p:cNvPr id="299" name="楕円 8"/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0" name="フリーフォーム 299"/>
              <p:cNvSpPr/>
              <p:nvPr/>
            </p:nvSpPr>
            <p:spPr>
              <a:xfrm rot="14955635">
                <a:off x="148228" y="2429753"/>
                <a:ext cx="445468" cy="463988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5450"/>
                  <a:gd name="connsiteX1" fmla="*/ 141036 w 435765"/>
                  <a:gd name="connsiteY1" fmla="*/ 203007 h 525450"/>
                  <a:gd name="connsiteX2" fmla="*/ 138077 w 435765"/>
                  <a:gd name="connsiteY2" fmla="*/ 525450 h 525450"/>
                  <a:gd name="connsiteX3" fmla="*/ 0 w 435765"/>
                  <a:gd name="connsiteY3" fmla="*/ 468767 h 525450"/>
                  <a:gd name="connsiteX4" fmla="*/ 0 w 435765"/>
                  <a:gd name="connsiteY4" fmla="*/ 70518 h 525450"/>
                  <a:gd name="connsiteX5" fmla="*/ 70518 w 435765"/>
                  <a:gd name="connsiteY5" fmla="*/ 0 h 525450"/>
                  <a:gd name="connsiteX6" fmla="*/ 97967 w 435765"/>
                  <a:gd name="connsiteY6" fmla="*/ 5542 h 525450"/>
                  <a:gd name="connsiteX7" fmla="*/ 105733 w 435765"/>
                  <a:gd name="connsiteY7" fmla="*/ 10778 h 525450"/>
                  <a:gd name="connsiteX8" fmla="*/ 117196 w 435765"/>
                  <a:gd name="connsiteY8" fmla="*/ 13915 h 525450"/>
                  <a:gd name="connsiteX9" fmla="*/ 435765 w 435765"/>
                  <a:gd name="connsiteY9" fmla="*/ 174275 h 525450"/>
                  <a:gd name="connsiteX0" fmla="*/ 366562 w 437685"/>
                  <a:gd name="connsiteY0" fmla="*/ 315566 h 525450"/>
                  <a:gd name="connsiteX1" fmla="*/ 142956 w 437685"/>
                  <a:gd name="connsiteY1" fmla="*/ 203007 h 525450"/>
                  <a:gd name="connsiteX2" fmla="*/ 139997 w 437685"/>
                  <a:gd name="connsiteY2" fmla="*/ 525450 h 525450"/>
                  <a:gd name="connsiteX3" fmla="*/ 0 w 437685"/>
                  <a:gd name="connsiteY3" fmla="*/ 516596 h 525450"/>
                  <a:gd name="connsiteX4" fmla="*/ 1920 w 437685"/>
                  <a:gd name="connsiteY4" fmla="*/ 70518 h 525450"/>
                  <a:gd name="connsiteX5" fmla="*/ 72438 w 437685"/>
                  <a:gd name="connsiteY5" fmla="*/ 0 h 525450"/>
                  <a:gd name="connsiteX6" fmla="*/ 99887 w 437685"/>
                  <a:gd name="connsiteY6" fmla="*/ 5542 h 525450"/>
                  <a:gd name="connsiteX7" fmla="*/ 107653 w 437685"/>
                  <a:gd name="connsiteY7" fmla="*/ 10778 h 525450"/>
                  <a:gd name="connsiteX8" fmla="*/ 119116 w 437685"/>
                  <a:gd name="connsiteY8" fmla="*/ 13915 h 525450"/>
                  <a:gd name="connsiteX9" fmla="*/ 437685 w 437685"/>
                  <a:gd name="connsiteY9" fmla="*/ 174275 h 525450"/>
                  <a:gd name="connsiteX0" fmla="*/ 366562 w 504479"/>
                  <a:gd name="connsiteY0" fmla="*/ 315566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16138 w 504479"/>
                  <a:gd name="connsiteY0" fmla="*/ 288137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392418 w 504479"/>
                  <a:gd name="connsiteY0" fmla="*/ 283758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4479" h="525450">
                    <a:moveTo>
                      <a:pt x="392418" y="283758"/>
                    </a:moveTo>
                    <a:lnTo>
                      <a:pt x="142956" y="203007"/>
                    </a:lnTo>
                    <a:cubicBezTo>
                      <a:pt x="142956" y="291594"/>
                      <a:pt x="139997" y="436863"/>
                      <a:pt x="139997" y="525450"/>
                    </a:cubicBezTo>
                    <a:lnTo>
                      <a:pt x="0" y="516596"/>
                    </a:lnTo>
                    <a:lnTo>
                      <a:pt x="1920" y="70518"/>
                    </a:lnTo>
                    <a:cubicBezTo>
                      <a:pt x="1920" y="31572"/>
                      <a:pt x="33492" y="0"/>
                      <a:pt x="72438" y="0"/>
                    </a:cubicBezTo>
                    <a:cubicBezTo>
                      <a:pt x="82174" y="0"/>
                      <a:pt x="91450" y="1973"/>
                      <a:pt x="99887" y="5542"/>
                    </a:cubicBezTo>
                    <a:lnTo>
                      <a:pt x="107653" y="10778"/>
                    </a:lnTo>
                    <a:lnTo>
                      <a:pt x="119116" y="13915"/>
                    </a:lnTo>
                    <a:lnTo>
                      <a:pt x="504479" y="211188"/>
                    </a:ln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1" name="楕円 8"/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2" name="フリーフォーム 301"/>
              <p:cNvSpPr/>
              <p:nvPr/>
            </p:nvSpPr>
            <p:spPr>
              <a:xfrm rot="6644365" flipH="1">
                <a:off x="490470" y="2426266"/>
                <a:ext cx="451142" cy="462877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0 w 435765"/>
                  <a:gd name="connsiteY3" fmla="*/ 468767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1351 w 435765"/>
                  <a:gd name="connsiteY3" fmla="*/ 520150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510904"/>
                  <a:gd name="connsiteY0" fmla="*/ 315566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386738 w 510904"/>
                  <a:gd name="connsiteY0" fmla="*/ 275395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10904" h="524195">
                    <a:moveTo>
                      <a:pt x="386738" y="275395"/>
                    </a:moveTo>
                    <a:lnTo>
                      <a:pt x="141036" y="203007"/>
                    </a:lnTo>
                    <a:cubicBezTo>
                      <a:pt x="141036" y="291594"/>
                      <a:pt x="140858" y="435608"/>
                      <a:pt x="140858" y="524195"/>
                    </a:cubicBezTo>
                    <a:lnTo>
                      <a:pt x="1351" y="520150"/>
                    </a:lnTo>
                    <a:cubicBezTo>
                      <a:pt x="901" y="370273"/>
                      <a:pt x="450" y="220395"/>
                      <a:pt x="0" y="70518"/>
                    </a:cubicBez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510904" y="207419"/>
                    </a:ln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03" name="グループ化 302"/>
          <p:cNvGrpSpPr>
            <a:grpSpLocks noChangeAspect="1"/>
          </p:cNvGrpSpPr>
          <p:nvPr/>
        </p:nvGrpSpPr>
        <p:grpSpPr>
          <a:xfrm>
            <a:off x="886297" y="4747580"/>
            <a:ext cx="659710" cy="1573247"/>
            <a:chOff x="848174" y="3501007"/>
            <a:chExt cx="1099517" cy="2622079"/>
          </a:xfrm>
        </p:grpSpPr>
        <p:sp>
          <p:nvSpPr>
            <p:cNvPr id="304" name="フリーフォーム 303"/>
            <p:cNvSpPr/>
            <p:nvPr/>
          </p:nvSpPr>
          <p:spPr>
            <a:xfrm>
              <a:off x="988148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5" name="フリーフォーム 304"/>
            <p:cNvSpPr/>
            <p:nvPr/>
          </p:nvSpPr>
          <p:spPr>
            <a:xfrm>
              <a:off x="892770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6" name="フリーフォーム 305"/>
            <p:cNvSpPr/>
            <p:nvPr/>
          </p:nvSpPr>
          <p:spPr>
            <a:xfrm flipH="1">
              <a:off x="1360120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7" name="フリーフォーム 306"/>
            <p:cNvSpPr/>
            <p:nvPr/>
          </p:nvSpPr>
          <p:spPr>
            <a:xfrm flipH="1">
              <a:off x="163388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8" name="円/楕円 307"/>
            <p:cNvSpPr/>
            <p:nvPr/>
          </p:nvSpPr>
          <p:spPr>
            <a:xfrm rot="1800000" flipH="1">
              <a:off x="1340098" y="3558858"/>
              <a:ext cx="289242" cy="293907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9" name="円/楕円 308"/>
            <p:cNvSpPr/>
            <p:nvPr/>
          </p:nvSpPr>
          <p:spPr>
            <a:xfrm rot="19800000">
              <a:off x="1125665" y="3515496"/>
              <a:ext cx="375259" cy="283418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0" name="円/楕円 309"/>
            <p:cNvSpPr/>
            <p:nvPr/>
          </p:nvSpPr>
          <p:spPr>
            <a:xfrm rot="900000" flipH="1">
              <a:off x="1550807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1" name="円/楕円 310"/>
            <p:cNvSpPr/>
            <p:nvPr/>
          </p:nvSpPr>
          <p:spPr>
            <a:xfrm rot="20700000">
              <a:off x="1126368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2" name="台形 311"/>
            <p:cNvSpPr/>
            <p:nvPr/>
          </p:nvSpPr>
          <p:spPr>
            <a:xfrm>
              <a:off x="1289267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3" name="台形 312"/>
            <p:cNvSpPr/>
            <p:nvPr/>
          </p:nvSpPr>
          <p:spPr>
            <a:xfrm rot="10800000">
              <a:off x="1214574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4" name="台形 313"/>
            <p:cNvSpPr/>
            <p:nvPr/>
          </p:nvSpPr>
          <p:spPr>
            <a:xfrm rot="10800000" flipV="1">
              <a:off x="1337963" y="4171307"/>
              <a:ext cx="89340" cy="45131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5" name="円/楕円 314"/>
            <p:cNvSpPr/>
            <p:nvPr/>
          </p:nvSpPr>
          <p:spPr>
            <a:xfrm>
              <a:off x="1172442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6" name="フリーフォーム 315"/>
            <p:cNvSpPr/>
            <p:nvPr/>
          </p:nvSpPr>
          <p:spPr>
            <a:xfrm>
              <a:off x="1085768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525283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7" name="台形 316"/>
            <p:cNvSpPr/>
            <p:nvPr/>
          </p:nvSpPr>
          <p:spPr>
            <a:xfrm rot="10800000">
              <a:off x="1337963" y="4097334"/>
              <a:ext cx="89340" cy="7397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8" name="フリーフォーム 317"/>
            <p:cNvSpPr/>
            <p:nvPr/>
          </p:nvSpPr>
          <p:spPr>
            <a:xfrm rot="10800000">
              <a:off x="1214574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9" name="フリーフォーム 318"/>
            <p:cNvSpPr/>
            <p:nvPr/>
          </p:nvSpPr>
          <p:spPr>
            <a:xfrm flipH="1">
              <a:off x="1167489" y="4081462"/>
              <a:ext cx="430289" cy="580113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0" name="円/楕円 319"/>
            <p:cNvSpPr/>
            <p:nvPr/>
          </p:nvSpPr>
          <p:spPr>
            <a:xfrm>
              <a:off x="1355278" y="4735549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1" name="円/楕円 320"/>
            <p:cNvSpPr/>
            <p:nvPr/>
          </p:nvSpPr>
          <p:spPr>
            <a:xfrm>
              <a:off x="1355278" y="4883187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2" name="片側の 2 つの角を丸めた四角形 321"/>
            <p:cNvSpPr/>
            <p:nvPr/>
          </p:nvSpPr>
          <p:spPr>
            <a:xfrm rot="9900000">
              <a:off x="1571209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3" name="片側の 2 つの角を丸めた四角形 322"/>
            <p:cNvSpPr/>
            <p:nvPr/>
          </p:nvSpPr>
          <p:spPr>
            <a:xfrm rot="11700000" flipH="1">
              <a:off x="1122831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4" name="フリーフォーム 323"/>
            <p:cNvSpPr/>
            <p:nvPr/>
          </p:nvSpPr>
          <p:spPr>
            <a:xfrm rot="1800000">
              <a:off x="1206127" y="3535516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5" name="フリーフォーム 324"/>
            <p:cNvSpPr/>
            <p:nvPr/>
          </p:nvSpPr>
          <p:spPr>
            <a:xfrm rot="1800000">
              <a:off x="1254702" y="3523792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6" name="角丸四角形 325"/>
            <p:cNvSpPr/>
            <p:nvPr/>
          </p:nvSpPr>
          <p:spPr>
            <a:xfrm>
              <a:off x="125186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7" name="角丸四角形 326"/>
            <p:cNvSpPr/>
            <p:nvPr/>
          </p:nvSpPr>
          <p:spPr>
            <a:xfrm>
              <a:off x="1450182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28" name="グループ化 327"/>
            <p:cNvGrpSpPr/>
            <p:nvPr/>
          </p:nvGrpSpPr>
          <p:grpSpPr>
            <a:xfrm>
              <a:off x="1133842" y="3501007"/>
              <a:ext cx="497583" cy="197781"/>
              <a:chOff x="1250614" y="374191"/>
              <a:chExt cx="497583" cy="197781"/>
            </a:xfrm>
          </p:grpSpPr>
          <p:sp>
            <p:nvSpPr>
              <p:cNvPr id="332" name="角丸四角形 22"/>
              <p:cNvSpPr/>
              <p:nvPr/>
            </p:nvSpPr>
            <p:spPr>
              <a:xfrm>
                <a:off x="1250614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3" name="角丸四角形 22"/>
              <p:cNvSpPr/>
              <p:nvPr/>
            </p:nvSpPr>
            <p:spPr>
              <a:xfrm flipH="1">
                <a:off x="1530107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9" name="グループ化 328"/>
            <p:cNvGrpSpPr/>
            <p:nvPr/>
          </p:nvGrpSpPr>
          <p:grpSpPr>
            <a:xfrm>
              <a:off x="848174" y="3639674"/>
              <a:ext cx="1099517" cy="518890"/>
              <a:chOff x="848174" y="3639674"/>
              <a:chExt cx="1099517" cy="518890"/>
            </a:xfrm>
          </p:grpSpPr>
          <p:sp>
            <p:nvSpPr>
              <p:cNvPr id="330" name="片側の 2 つの角を丸めた四角形 590"/>
              <p:cNvSpPr/>
              <p:nvPr/>
            </p:nvSpPr>
            <p:spPr>
              <a:xfrm rot="18900000" flipV="1">
                <a:off x="848174" y="3639674"/>
                <a:ext cx="467742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742" h="518890">
                    <a:moveTo>
                      <a:pt x="145017" y="51188"/>
                    </a:moveTo>
                    <a:lnTo>
                      <a:pt x="147309" y="351643"/>
                    </a:lnTo>
                    <a:lnTo>
                      <a:pt x="439899" y="278723"/>
                    </a:lnTo>
                    <a:lnTo>
                      <a:pt x="467742" y="420288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1" name="片側の 2 つの角を丸めた四角形 590"/>
              <p:cNvSpPr/>
              <p:nvPr/>
            </p:nvSpPr>
            <p:spPr>
              <a:xfrm rot="2700000" flipH="1" flipV="1">
                <a:off x="1454375" y="3639673"/>
                <a:ext cx="467742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742" h="518890">
                    <a:moveTo>
                      <a:pt x="145017" y="51188"/>
                    </a:moveTo>
                    <a:lnTo>
                      <a:pt x="147309" y="351643"/>
                    </a:lnTo>
                    <a:lnTo>
                      <a:pt x="439899" y="278723"/>
                    </a:lnTo>
                    <a:lnTo>
                      <a:pt x="467742" y="420288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34" name="グループ化 333"/>
          <p:cNvGrpSpPr>
            <a:grpSpLocks noChangeAspect="1"/>
          </p:cNvGrpSpPr>
          <p:nvPr/>
        </p:nvGrpSpPr>
        <p:grpSpPr>
          <a:xfrm>
            <a:off x="2737387" y="4747580"/>
            <a:ext cx="659710" cy="1573247"/>
            <a:chOff x="2628305" y="3501007"/>
            <a:chExt cx="1099517" cy="2622079"/>
          </a:xfrm>
        </p:grpSpPr>
        <p:sp>
          <p:nvSpPr>
            <p:cNvPr id="335" name="フリーフォーム 334"/>
            <p:cNvSpPr/>
            <p:nvPr/>
          </p:nvSpPr>
          <p:spPr>
            <a:xfrm>
              <a:off x="2774241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6" name="フリーフォーム 335"/>
            <p:cNvSpPr/>
            <p:nvPr/>
          </p:nvSpPr>
          <p:spPr>
            <a:xfrm>
              <a:off x="267886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7" name="フリーフォーム 336"/>
            <p:cNvSpPr/>
            <p:nvPr/>
          </p:nvSpPr>
          <p:spPr>
            <a:xfrm flipH="1">
              <a:off x="3146213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8" name="フリーフォーム 337"/>
            <p:cNvSpPr/>
            <p:nvPr/>
          </p:nvSpPr>
          <p:spPr>
            <a:xfrm flipH="1">
              <a:off x="3419976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9" name="月 338"/>
            <p:cNvSpPr/>
            <p:nvPr/>
          </p:nvSpPr>
          <p:spPr>
            <a:xfrm rot="18000000" flipH="1">
              <a:off x="3158853" y="3432791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0" name="台形 339"/>
            <p:cNvSpPr/>
            <p:nvPr/>
          </p:nvSpPr>
          <p:spPr>
            <a:xfrm>
              <a:off x="3069913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1" name="台形 340"/>
            <p:cNvSpPr/>
            <p:nvPr/>
          </p:nvSpPr>
          <p:spPr>
            <a:xfrm rot="10800000">
              <a:off x="2995220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2" name="台形 341"/>
            <p:cNvSpPr/>
            <p:nvPr/>
          </p:nvSpPr>
          <p:spPr>
            <a:xfrm rot="10800000" flipV="1">
              <a:off x="3118609" y="4171307"/>
              <a:ext cx="89340" cy="263781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3" name="台形 342"/>
            <p:cNvSpPr/>
            <p:nvPr/>
          </p:nvSpPr>
          <p:spPr>
            <a:xfrm rot="10800000">
              <a:off x="3118609" y="4097334"/>
              <a:ext cx="89340" cy="73973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4" name="フリーフォーム 343"/>
            <p:cNvSpPr/>
            <p:nvPr/>
          </p:nvSpPr>
          <p:spPr>
            <a:xfrm rot="10800000">
              <a:off x="2995220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5" name="フリーフォーム 344"/>
            <p:cNvSpPr/>
            <p:nvPr/>
          </p:nvSpPr>
          <p:spPr>
            <a:xfrm>
              <a:off x="2866414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298041 w 593730"/>
                <a:gd name="connsiteY2" fmla="*/ 318114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298041" y="318114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6" name="フリーフォーム 345"/>
            <p:cNvSpPr/>
            <p:nvPr/>
          </p:nvSpPr>
          <p:spPr>
            <a:xfrm flipH="1">
              <a:off x="2969998" y="4098414"/>
              <a:ext cx="209712" cy="364831"/>
            </a:xfrm>
            <a:custGeom>
              <a:avLst/>
              <a:gdLst>
                <a:gd name="connsiteX0" fmla="*/ 200187 w 209712"/>
                <a:gd name="connsiteY0" fmla="*/ 0 h 364831"/>
                <a:gd name="connsiteX1" fmla="*/ 147800 w 209712"/>
                <a:gd name="connsiteY1" fmla="*/ 2382 h 364831"/>
                <a:gd name="connsiteX2" fmla="*/ 0 w 209712"/>
                <a:gd name="connsiteY2" fmla="*/ 318605 h 364831"/>
                <a:gd name="connsiteX3" fmla="*/ 23255 w 209712"/>
                <a:gd name="connsiteY3" fmla="*/ 364831 h 364831"/>
                <a:gd name="connsiteX4" fmla="*/ 195425 w 209712"/>
                <a:gd name="connsiteY4" fmla="*/ 202407 h 364831"/>
                <a:gd name="connsiteX5" fmla="*/ 126369 w 209712"/>
                <a:gd name="connsiteY5" fmla="*/ 183357 h 364831"/>
                <a:gd name="connsiteX6" fmla="*/ 209712 w 209712"/>
                <a:gd name="connsiteY6" fmla="*/ 166688 h 36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712" h="364831">
                  <a:moveTo>
                    <a:pt x="200187" y="0"/>
                  </a:moveTo>
                  <a:lnTo>
                    <a:pt x="147800" y="2382"/>
                  </a:lnTo>
                  <a:lnTo>
                    <a:pt x="0" y="318605"/>
                  </a:lnTo>
                  <a:lnTo>
                    <a:pt x="23255" y="364831"/>
                  </a:lnTo>
                  <a:lnTo>
                    <a:pt x="195425" y="202407"/>
                  </a:lnTo>
                  <a:lnTo>
                    <a:pt x="126369" y="183357"/>
                  </a:lnTo>
                  <a:lnTo>
                    <a:pt x="209712" y="166688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7" name="フリーフォーム 346"/>
            <p:cNvSpPr/>
            <p:nvPr/>
          </p:nvSpPr>
          <p:spPr>
            <a:xfrm>
              <a:off x="3100611" y="4098413"/>
              <a:ext cx="266700" cy="440532"/>
            </a:xfrm>
            <a:custGeom>
              <a:avLst/>
              <a:gdLst>
                <a:gd name="connsiteX0" fmla="*/ 204788 w 266700"/>
                <a:gd name="connsiteY0" fmla="*/ 4763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4763 h 440532"/>
                <a:gd name="connsiteX0" fmla="*/ 204788 w 266700"/>
                <a:gd name="connsiteY0" fmla="*/ 2382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2382 h 44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700" h="440532">
                  <a:moveTo>
                    <a:pt x="204788" y="2382"/>
                  </a:moveTo>
                  <a:lnTo>
                    <a:pt x="0" y="440532"/>
                  </a:lnTo>
                  <a:lnTo>
                    <a:pt x="252413" y="202407"/>
                  </a:lnTo>
                  <a:lnTo>
                    <a:pt x="183357" y="183357"/>
                  </a:lnTo>
                  <a:lnTo>
                    <a:pt x="266700" y="166688"/>
                  </a:lnTo>
                  <a:lnTo>
                    <a:pt x="257175" y="0"/>
                  </a:lnTo>
                  <a:lnTo>
                    <a:pt x="204788" y="2382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8" name="円/楕円 347"/>
            <p:cNvSpPr/>
            <p:nvPr/>
          </p:nvSpPr>
          <p:spPr>
            <a:xfrm>
              <a:off x="3058159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9" name="円/楕円 348"/>
            <p:cNvSpPr/>
            <p:nvPr/>
          </p:nvSpPr>
          <p:spPr>
            <a:xfrm>
              <a:off x="3058159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0" name="円/楕円 349"/>
            <p:cNvSpPr/>
            <p:nvPr/>
          </p:nvSpPr>
          <p:spPr>
            <a:xfrm>
              <a:off x="3216618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1" name="円/楕円 350"/>
            <p:cNvSpPr/>
            <p:nvPr/>
          </p:nvSpPr>
          <p:spPr>
            <a:xfrm>
              <a:off x="3216618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2" name="円/楕円 351"/>
            <p:cNvSpPr/>
            <p:nvPr/>
          </p:nvSpPr>
          <p:spPr>
            <a:xfrm rot="900000" flipH="1">
              <a:off x="3324102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3" name="円/楕円 352"/>
            <p:cNvSpPr/>
            <p:nvPr/>
          </p:nvSpPr>
          <p:spPr>
            <a:xfrm rot="20700000">
              <a:off x="2909188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4" name="円/楕円 353"/>
            <p:cNvSpPr/>
            <p:nvPr/>
          </p:nvSpPr>
          <p:spPr>
            <a:xfrm>
              <a:off x="2953088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5" name="月 354"/>
            <p:cNvSpPr/>
            <p:nvPr/>
          </p:nvSpPr>
          <p:spPr>
            <a:xfrm rot="3600000">
              <a:off x="2982068" y="3418553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6" name="フリーフォーム 355"/>
            <p:cNvSpPr/>
            <p:nvPr/>
          </p:nvSpPr>
          <p:spPr>
            <a:xfrm rot="2576703">
              <a:off x="3123316" y="3551988"/>
              <a:ext cx="70673" cy="178373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7" name="角丸四角形 356"/>
            <p:cNvSpPr/>
            <p:nvPr/>
          </p:nvSpPr>
          <p:spPr>
            <a:xfrm>
              <a:off x="303468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8" name="角丸四角形 357"/>
            <p:cNvSpPr/>
            <p:nvPr/>
          </p:nvSpPr>
          <p:spPr>
            <a:xfrm>
              <a:off x="3233002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59" name="グループ化 358"/>
            <p:cNvGrpSpPr/>
            <p:nvPr/>
          </p:nvGrpSpPr>
          <p:grpSpPr>
            <a:xfrm>
              <a:off x="2913973" y="3501007"/>
              <a:ext cx="497583" cy="197781"/>
              <a:chOff x="1250614" y="374191"/>
              <a:chExt cx="497583" cy="197781"/>
            </a:xfrm>
          </p:grpSpPr>
          <p:sp>
            <p:nvSpPr>
              <p:cNvPr id="363" name="角丸四角形 22"/>
              <p:cNvSpPr/>
              <p:nvPr/>
            </p:nvSpPr>
            <p:spPr>
              <a:xfrm>
                <a:off x="1250614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4" name="角丸四角形 22"/>
              <p:cNvSpPr/>
              <p:nvPr/>
            </p:nvSpPr>
            <p:spPr>
              <a:xfrm flipH="1">
                <a:off x="1530107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60" name="グループ化 359"/>
            <p:cNvGrpSpPr/>
            <p:nvPr/>
          </p:nvGrpSpPr>
          <p:grpSpPr>
            <a:xfrm>
              <a:off x="2628305" y="3639674"/>
              <a:ext cx="1099517" cy="518890"/>
              <a:chOff x="848174" y="3639674"/>
              <a:chExt cx="1099517" cy="518890"/>
            </a:xfrm>
          </p:grpSpPr>
          <p:sp>
            <p:nvSpPr>
              <p:cNvPr id="361" name="片側の 2 つの角を丸めた四角形 590"/>
              <p:cNvSpPr/>
              <p:nvPr/>
            </p:nvSpPr>
            <p:spPr>
              <a:xfrm rot="18900000" flipV="1">
                <a:off x="848174" y="3639674"/>
                <a:ext cx="467742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742" h="518890">
                    <a:moveTo>
                      <a:pt x="145017" y="51188"/>
                    </a:moveTo>
                    <a:lnTo>
                      <a:pt x="147309" y="351643"/>
                    </a:lnTo>
                    <a:lnTo>
                      <a:pt x="439899" y="278723"/>
                    </a:lnTo>
                    <a:lnTo>
                      <a:pt x="467742" y="420288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2" name="片側の 2 つの角を丸めた四角形 590"/>
              <p:cNvSpPr/>
              <p:nvPr/>
            </p:nvSpPr>
            <p:spPr>
              <a:xfrm rot="2700000" flipH="1" flipV="1">
                <a:off x="1454375" y="3639673"/>
                <a:ext cx="467742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742" h="518890">
                    <a:moveTo>
                      <a:pt x="145017" y="51188"/>
                    </a:moveTo>
                    <a:lnTo>
                      <a:pt x="147309" y="351643"/>
                    </a:lnTo>
                    <a:lnTo>
                      <a:pt x="439899" y="278723"/>
                    </a:lnTo>
                    <a:lnTo>
                      <a:pt x="467742" y="420288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65" name="グループ化 364"/>
          <p:cNvGrpSpPr>
            <a:grpSpLocks noChangeAspect="1"/>
          </p:cNvGrpSpPr>
          <p:nvPr/>
        </p:nvGrpSpPr>
        <p:grpSpPr>
          <a:xfrm>
            <a:off x="4623661" y="4720395"/>
            <a:ext cx="659710" cy="1589558"/>
            <a:chOff x="4513302" y="3473822"/>
            <a:chExt cx="1099517" cy="2649264"/>
          </a:xfrm>
        </p:grpSpPr>
        <p:sp>
          <p:nvSpPr>
            <p:cNvPr id="366" name="フリーフォーム 365"/>
            <p:cNvSpPr/>
            <p:nvPr/>
          </p:nvSpPr>
          <p:spPr>
            <a:xfrm flipH="1">
              <a:off x="4642661" y="4836565"/>
              <a:ext cx="783528" cy="1175615"/>
            </a:xfrm>
            <a:custGeom>
              <a:avLst/>
              <a:gdLst>
                <a:gd name="connsiteX0" fmla="*/ 654065 w 783528"/>
                <a:gd name="connsiteY0" fmla="*/ 0 h 1037591"/>
                <a:gd name="connsiteX1" fmla="*/ 411556 w 783528"/>
                <a:gd name="connsiteY1" fmla="*/ 0 h 1037591"/>
                <a:gd name="connsiteX2" fmla="*/ 371972 w 783528"/>
                <a:gd name="connsiteY2" fmla="*/ 0 h 1037591"/>
                <a:gd name="connsiteX3" fmla="*/ 129463 w 783528"/>
                <a:gd name="connsiteY3" fmla="*/ 0 h 1037591"/>
                <a:gd name="connsiteX4" fmla="*/ 0 w 783528"/>
                <a:gd name="connsiteY4" fmla="*/ 1037591 h 1037591"/>
                <a:gd name="connsiteX5" fmla="*/ 129616 w 783528"/>
                <a:gd name="connsiteY5" fmla="*/ 1037591 h 1037591"/>
                <a:gd name="connsiteX6" fmla="*/ 386684 w 783528"/>
                <a:gd name="connsiteY6" fmla="*/ 204918 h 1037591"/>
                <a:gd name="connsiteX7" fmla="*/ 653912 w 783528"/>
                <a:gd name="connsiteY7" fmla="*/ 1037591 h 1037591"/>
                <a:gd name="connsiteX8" fmla="*/ 783528 w 783528"/>
                <a:gd name="connsiteY8" fmla="*/ 1037591 h 1037591"/>
                <a:gd name="connsiteX9" fmla="*/ 654065 w 783528"/>
                <a:gd name="connsiteY9" fmla="*/ 0 h 1037591"/>
                <a:gd name="connsiteX0" fmla="*/ 654065 w 783528"/>
                <a:gd name="connsiteY0" fmla="*/ 0 h 1037591"/>
                <a:gd name="connsiteX1" fmla="*/ 371972 w 783528"/>
                <a:gd name="connsiteY1" fmla="*/ 0 h 1037591"/>
                <a:gd name="connsiteX2" fmla="*/ 129463 w 783528"/>
                <a:gd name="connsiteY2" fmla="*/ 0 h 1037591"/>
                <a:gd name="connsiteX3" fmla="*/ 0 w 783528"/>
                <a:gd name="connsiteY3" fmla="*/ 1037591 h 1037591"/>
                <a:gd name="connsiteX4" fmla="*/ 129616 w 783528"/>
                <a:gd name="connsiteY4" fmla="*/ 1037591 h 1037591"/>
                <a:gd name="connsiteX5" fmla="*/ 386684 w 783528"/>
                <a:gd name="connsiteY5" fmla="*/ 204918 h 1037591"/>
                <a:gd name="connsiteX6" fmla="*/ 653912 w 783528"/>
                <a:gd name="connsiteY6" fmla="*/ 1037591 h 1037591"/>
                <a:gd name="connsiteX7" fmla="*/ 783528 w 783528"/>
                <a:gd name="connsiteY7" fmla="*/ 1037591 h 1037591"/>
                <a:gd name="connsiteX8" fmla="*/ 654065 w 783528"/>
                <a:gd name="connsiteY8" fmla="*/ 0 h 1037591"/>
                <a:gd name="connsiteX0" fmla="*/ 654065 w 783528"/>
                <a:gd name="connsiteY0" fmla="*/ 0 h 1037591"/>
                <a:gd name="connsiteX1" fmla="*/ 129463 w 783528"/>
                <a:gd name="connsiteY1" fmla="*/ 0 h 1037591"/>
                <a:gd name="connsiteX2" fmla="*/ 0 w 783528"/>
                <a:gd name="connsiteY2" fmla="*/ 1037591 h 1037591"/>
                <a:gd name="connsiteX3" fmla="*/ 129616 w 783528"/>
                <a:gd name="connsiteY3" fmla="*/ 1037591 h 1037591"/>
                <a:gd name="connsiteX4" fmla="*/ 386684 w 783528"/>
                <a:gd name="connsiteY4" fmla="*/ 204918 h 1037591"/>
                <a:gd name="connsiteX5" fmla="*/ 653912 w 783528"/>
                <a:gd name="connsiteY5" fmla="*/ 1037591 h 1037591"/>
                <a:gd name="connsiteX6" fmla="*/ 783528 w 783528"/>
                <a:gd name="connsiteY6" fmla="*/ 1037591 h 1037591"/>
                <a:gd name="connsiteX7" fmla="*/ 654065 w 783528"/>
                <a:gd name="connsiteY7" fmla="*/ 0 h 103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3528" h="1037591">
                  <a:moveTo>
                    <a:pt x="654065" y="0"/>
                  </a:moveTo>
                  <a:lnTo>
                    <a:pt x="129463" y="0"/>
                  </a:lnTo>
                  <a:lnTo>
                    <a:pt x="0" y="1037591"/>
                  </a:lnTo>
                  <a:lnTo>
                    <a:pt x="129616" y="1037591"/>
                  </a:lnTo>
                  <a:lnTo>
                    <a:pt x="386684" y="204918"/>
                  </a:lnTo>
                  <a:lnTo>
                    <a:pt x="653912" y="1037591"/>
                  </a:lnTo>
                  <a:lnTo>
                    <a:pt x="783528" y="1037591"/>
                  </a:lnTo>
                  <a:lnTo>
                    <a:pt x="654065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7" name="フリーフォーム 366"/>
            <p:cNvSpPr/>
            <p:nvPr/>
          </p:nvSpPr>
          <p:spPr>
            <a:xfrm>
              <a:off x="4545282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8" name="フリーフォーム 367"/>
            <p:cNvSpPr/>
            <p:nvPr/>
          </p:nvSpPr>
          <p:spPr>
            <a:xfrm flipH="1">
              <a:off x="5286395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9" name="星 24 368"/>
            <p:cNvSpPr/>
            <p:nvPr/>
          </p:nvSpPr>
          <p:spPr>
            <a:xfrm>
              <a:off x="4804169" y="3473822"/>
              <a:ext cx="480409" cy="489585"/>
            </a:xfrm>
            <a:prstGeom prst="star24">
              <a:avLst>
                <a:gd name="adj" fmla="val 47257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0" name="円/楕円 369"/>
            <p:cNvSpPr/>
            <p:nvPr/>
          </p:nvSpPr>
          <p:spPr>
            <a:xfrm rot="900000" flipH="1">
              <a:off x="5204832" y="3757886"/>
              <a:ext cx="81367" cy="125751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1" name="円/楕円 370"/>
            <p:cNvSpPr/>
            <p:nvPr/>
          </p:nvSpPr>
          <p:spPr>
            <a:xfrm rot="20700000">
              <a:off x="4799685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2" name="台形 371"/>
            <p:cNvSpPr/>
            <p:nvPr/>
          </p:nvSpPr>
          <p:spPr>
            <a:xfrm>
              <a:off x="4955195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3" name="台形 372"/>
            <p:cNvSpPr/>
            <p:nvPr/>
          </p:nvSpPr>
          <p:spPr>
            <a:xfrm rot="10800000">
              <a:off x="4880502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4" name="円/楕円 373"/>
            <p:cNvSpPr/>
            <p:nvPr/>
          </p:nvSpPr>
          <p:spPr>
            <a:xfrm>
              <a:off x="4838370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5" name="フリーフォーム 374"/>
            <p:cNvSpPr/>
            <p:nvPr/>
          </p:nvSpPr>
          <p:spPr>
            <a:xfrm>
              <a:off x="4751696" y="4097336"/>
              <a:ext cx="593730" cy="720408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106214 w 593730"/>
                <a:gd name="connsiteY6" fmla="*/ 720408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20408"/>
                <a:gd name="connsiteX1" fmla="*/ 154266 w 593730"/>
                <a:gd name="connsiteY1" fmla="*/ 0 h 720408"/>
                <a:gd name="connsiteX2" fmla="*/ 446578 w 593730"/>
                <a:gd name="connsiteY2" fmla="*/ 0 h 720408"/>
                <a:gd name="connsiteX3" fmla="*/ 494773 w 593730"/>
                <a:gd name="connsiteY3" fmla="*/ 0 h 720408"/>
                <a:gd name="connsiteX4" fmla="*/ 593730 w 593730"/>
                <a:gd name="connsiteY4" fmla="*/ 101424 h 720408"/>
                <a:gd name="connsiteX5" fmla="*/ 506566 w 593730"/>
                <a:gd name="connsiteY5" fmla="*/ 720408 h 720408"/>
                <a:gd name="connsiteX6" fmla="*/ 106214 w 593730"/>
                <a:gd name="connsiteY6" fmla="*/ 720408 h 720408"/>
                <a:gd name="connsiteX7" fmla="*/ 0 w 593730"/>
                <a:gd name="connsiteY7" fmla="*/ 101424 h 720408"/>
                <a:gd name="connsiteX8" fmla="*/ 98957 w 593730"/>
                <a:gd name="connsiteY8" fmla="*/ 0 h 72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0408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06566" y="720408"/>
                  </a:lnTo>
                  <a:lnTo>
                    <a:pt x="106214" y="720408"/>
                  </a:lnTo>
                  <a:cubicBezTo>
                    <a:pt x="96209" y="513445"/>
                    <a:pt x="10005" y="308387"/>
                    <a:pt x="0" y="101424"/>
                  </a:cubicBez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6" name="台形 529"/>
            <p:cNvSpPr/>
            <p:nvPr/>
          </p:nvSpPr>
          <p:spPr>
            <a:xfrm rot="10800000" flipV="1">
              <a:off x="4988415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7" name="台形 376"/>
            <p:cNvSpPr/>
            <p:nvPr/>
          </p:nvSpPr>
          <p:spPr>
            <a:xfrm rot="10800000">
              <a:off x="5003891" y="4097334"/>
              <a:ext cx="89340" cy="73973"/>
            </a:xfrm>
            <a:prstGeom prst="trapezoid">
              <a:avLst/>
            </a:pr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8" name="フリーフォーム 377"/>
            <p:cNvSpPr/>
            <p:nvPr/>
          </p:nvSpPr>
          <p:spPr>
            <a:xfrm rot="10800000">
              <a:off x="4880502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9" name="フリーフォーム 378"/>
            <p:cNvSpPr/>
            <p:nvPr/>
          </p:nvSpPr>
          <p:spPr>
            <a:xfrm>
              <a:off x="4751695" y="4097336"/>
              <a:ext cx="593730" cy="722313"/>
            </a:xfrm>
            <a:custGeom>
              <a:avLst/>
              <a:gdLst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0 w 593730"/>
                <a:gd name="connsiteY12" fmla="*/ 101424 h 722313"/>
                <a:gd name="connsiteX13" fmla="*/ 98957 w 593730"/>
                <a:gd name="connsiteY13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16493 w 593730"/>
                <a:gd name="connsiteY12" fmla="*/ 5254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57768 w 593730"/>
                <a:gd name="connsiteY12" fmla="*/ 5381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59418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18143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160556" y="0"/>
                  </a:lnTo>
                  <a:cubicBezTo>
                    <a:pt x="160543" y="207"/>
                    <a:pt x="160531" y="413"/>
                    <a:pt x="160518" y="620"/>
                  </a:cubicBezTo>
                  <a:cubicBezTo>
                    <a:pt x="160518" y="247855"/>
                    <a:pt x="280947" y="448278"/>
                    <a:pt x="296865" y="448278"/>
                  </a:cubicBezTo>
                  <a:cubicBezTo>
                    <a:pt x="312784" y="448278"/>
                    <a:pt x="433212" y="247855"/>
                    <a:pt x="433212" y="620"/>
                  </a:cubicBezTo>
                  <a:cubicBezTo>
                    <a:pt x="433199" y="413"/>
                    <a:pt x="433187" y="207"/>
                    <a:pt x="433174" y="0"/>
                  </a:cubicBez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18143" y="519114"/>
                  </a:lnTo>
                  <a:lnTo>
                    <a:pt x="544666" y="722313"/>
                  </a:lnTo>
                  <a:lnTo>
                    <a:pt x="30014" y="722313"/>
                  </a:lnTo>
                  <a:lnTo>
                    <a:pt x="57768" y="538164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0" name="正方形/長方形 379"/>
            <p:cNvSpPr/>
            <p:nvPr/>
          </p:nvSpPr>
          <p:spPr>
            <a:xfrm>
              <a:off x="4777713" y="4793987"/>
              <a:ext cx="526163" cy="52006"/>
            </a:xfrm>
            <a:prstGeom prst="rect">
              <a:avLst/>
            </a:pr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1" name="角丸四角形 380"/>
            <p:cNvSpPr/>
            <p:nvPr/>
          </p:nvSpPr>
          <p:spPr>
            <a:xfrm>
              <a:off x="4991937" y="4783931"/>
              <a:ext cx="111651" cy="67542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2" name="フリーフォーム 381"/>
            <p:cNvSpPr/>
            <p:nvPr/>
          </p:nvSpPr>
          <p:spPr>
            <a:xfrm>
              <a:off x="4700089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3" name="フリーフォーム 382"/>
            <p:cNvSpPr/>
            <p:nvPr/>
          </p:nvSpPr>
          <p:spPr>
            <a:xfrm>
              <a:off x="4799281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4" name="片側の 2 つの角を丸めた四角形 383"/>
            <p:cNvSpPr/>
            <p:nvPr/>
          </p:nvSpPr>
          <p:spPr>
            <a:xfrm rot="11518702">
              <a:off x="4718410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5" name="フリーフォーム 384"/>
            <p:cNvSpPr/>
            <p:nvPr/>
          </p:nvSpPr>
          <p:spPr>
            <a:xfrm flipH="1">
              <a:off x="5140847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6" name="フリーフォーム 385"/>
            <p:cNvSpPr/>
            <p:nvPr/>
          </p:nvSpPr>
          <p:spPr>
            <a:xfrm flipH="1">
              <a:off x="5144695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7" name="片側の 2 つの角を丸めた四角形 386"/>
            <p:cNvSpPr/>
            <p:nvPr/>
          </p:nvSpPr>
          <p:spPr>
            <a:xfrm rot="10081298" flipH="1">
              <a:off x="5278707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8" name="角丸四角形 387"/>
            <p:cNvSpPr/>
            <p:nvPr/>
          </p:nvSpPr>
          <p:spPr>
            <a:xfrm>
              <a:off x="4925183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9" name="角丸四角形 388"/>
            <p:cNvSpPr/>
            <p:nvPr/>
          </p:nvSpPr>
          <p:spPr>
            <a:xfrm>
              <a:off x="5123499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90" name="グループ化 389"/>
            <p:cNvGrpSpPr/>
            <p:nvPr/>
          </p:nvGrpSpPr>
          <p:grpSpPr>
            <a:xfrm>
              <a:off x="4798970" y="3501007"/>
              <a:ext cx="497583" cy="197781"/>
              <a:chOff x="1250614" y="374191"/>
              <a:chExt cx="497583" cy="197781"/>
            </a:xfrm>
          </p:grpSpPr>
          <p:sp>
            <p:nvSpPr>
              <p:cNvPr id="394" name="角丸四角形 22"/>
              <p:cNvSpPr/>
              <p:nvPr/>
            </p:nvSpPr>
            <p:spPr>
              <a:xfrm>
                <a:off x="1250614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5" name="角丸四角形 22"/>
              <p:cNvSpPr/>
              <p:nvPr/>
            </p:nvSpPr>
            <p:spPr>
              <a:xfrm flipH="1">
                <a:off x="1530107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91" name="グループ化 390"/>
            <p:cNvGrpSpPr/>
            <p:nvPr/>
          </p:nvGrpSpPr>
          <p:grpSpPr>
            <a:xfrm>
              <a:off x="4513302" y="3639674"/>
              <a:ext cx="1099517" cy="518890"/>
              <a:chOff x="848174" y="3639674"/>
              <a:chExt cx="1099517" cy="518890"/>
            </a:xfrm>
          </p:grpSpPr>
          <p:sp>
            <p:nvSpPr>
              <p:cNvPr id="392" name="片側の 2 つの角を丸めた四角形 590"/>
              <p:cNvSpPr/>
              <p:nvPr/>
            </p:nvSpPr>
            <p:spPr>
              <a:xfrm rot="18900000" flipV="1">
                <a:off x="848174" y="3639674"/>
                <a:ext cx="467742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742" h="518890">
                    <a:moveTo>
                      <a:pt x="145017" y="51188"/>
                    </a:moveTo>
                    <a:lnTo>
                      <a:pt x="147309" y="351643"/>
                    </a:lnTo>
                    <a:lnTo>
                      <a:pt x="439899" y="278723"/>
                    </a:lnTo>
                    <a:lnTo>
                      <a:pt x="467742" y="420288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3" name="片側の 2 つの角を丸めた四角形 590"/>
              <p:cNvSpPr/>
              <p:nvPr/>
            </p:nvSpPr>
            <p:spPr>
              <a:xfrm rot="2700000" flipH="1" flipV="1">
                <a:off x="1454375" y="3639673"/>
                <a:ext cx="467742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742" h="518890">
                    <a:moveTo>
                      <a:pt x="145017" y="51188"/>
                    </a:moveTo>
                    <a:lnTo>
                      <a:pt x="147309" y="351643"/>
                    </a:lnTo>
                    <a:lnTo>
                      <a:pt x="439899" y="278723"/>
                    </a:lnTo>
                    <a:lnTo>
                      <a:pt x="467742" y="420288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96" name="グループ化 395"/>
          <p:cNvGrpSpPr>
            <a:grpSpLocks noChangeAspect="1"/>
          </p:cNvGrpSpPr>
          <p:nvPr/>
        </p:nvGrpSpPr>
        <p:grpSpPr>
          <a:xfrm>
            <a:off x="6496139" y="4747580"/>
            <a:ext cx="659710" cy="1573247"/>
            <a:chOff x="6218110" y="3501007"/>
            <a:chExt cx="1099517" cy="2622079"/>
          </a:xfrm>
        </p:grpSpPr>
        <p:sp>
          <p:nvSpPr>
            <p:cNvPr id="397" name="フリーフォーム 396"/>
            <p:cNvSpPr/>
            <p:nvPr/>
          </p:nvSpPr>
          <p:spPr>
            <a:xfrm flipH="1">
              <a:off x="6357260" y="4836565"/>
              <a:ext cx="783528" cy="1175615"/>
            </a:xfrm>
            <a:custGeom>
              <a:avLst/>
              <a:gdLst>
                <a:gd name="connsiteX0" fmla="*/ 654065 w 783528"/>
                <a:gd name="connsiteY0" fmla="*/ 0 h 1037591"/>
                <a:gd name="connsiteX1" fmla="*/ 411556 w 783528"/>
                <a:gd name="connsiteY1" fmla="*/ 0 h 1037591"/>
                <a:gd name="connsiteX2" fmla="*/ 371972 w 783528"/>
                <a:gd name="connsiteY2" fmla="*/ 0 h 1037591"/>
                <a:gd name="connsiteX3" fmla="*/ 129463 w 783528"/>
                <a:gd name="connsiteY3" fmla="*/ 0 h 1037591"/>
                <a:gd name="connsiteX4" fmla="*/ 0 w 783528"/>
                <a:gd name="connsiteY4" fmla="*/ 1037591 h 1037591"/>
                <a:gd name="connsiteX5" fmla="*/ 129616 w 783528"/>
                <a:gd name="connsiteY5" fmla="*/ 1037591 h 1037591"/>
                <a:gd name="connsiteX6" fmla="*/ 386684 w 783528"/>
                <a:gd name="connsiteY6" fmla="*/ 204918 h 1037591"/>
                <a:gd name="connsiteX7" fmla="*/ 653912 w 783528"/>
                <a:gd name="connsiteY7" fmla="*/ 1037591 h 1037591"/>
                <a:gd name="connsiteX8" fmla="*/ 783528 w 783528"/>
                <a:gd name="connsiteY8" fmla="*/ 1037591 h 1037591"/>
                <a:gd name="connsiteX9" fmla="*/ 654065 w 783528"/>
                <a:gd name="connsiteY9" fmla="*/ 0 h 1037591"/>
                <a:gd name="connsiteX0" fmla="*/ 654065 w 783528"/>
                <a:gd name="connsiteY0" fmla="*/ 0 h 1037591"/>
                <a:gd name="connsiteX1" fmla="*/ 371972 w 783528"/>
                <a:gd name="connsiteY1" fmla="*/ 0 h 1037591"/>
                <a:gd name="connsiteX2" fmla="*/ 129463 w 783528"/>
                <a:gd name="connsiteY2" fmla="*/ 0 h 1037591"/>
                <a:gd name="connsiteX3" fmla="*/ 0 w 783528"/>
                <a:gd name="connsiteY3" fmla="*/ 1037591 h 1037591"/>
                <a:gd name="connsiteX4" fmla="*/ 129616 w 783528"/>
                <a:gd name="connsiteY4" fmla="*/ 1037591 h 1037591"/>
                <a:gd name="connsiteX5" fmla="*/ 386684 w 783528"/>
                <a:gd name="connsiteY5" fmla="*/ 204918 h 1037591"/>
                <a:gd name="connsiteX6" fmla="*/ 653912 w 783528"/>
                <a:gd name="connsiteY6" fmla="*/ 1037591 h 1037591"/>
                <a:gd name="connsiteX7" fmla="*/ 783528 w 783528"/>
                <a:gd name="connsiteY7" fmla="*/ 1037591 h 1037591"/>
                <a:gd name="connsiteX8" fmla="*/ 654065 w 783528"/>
                <a:gd name="connsiteY8" fmla="*/ 0 h 1037591"/>
                <a:gd name="connsiteX0" fmla="*/ 654065 w 783528"/>
                <a:gd name="connsiteY0" fmla="*/ 0 h 1037591"/>
                <a:gd name="connsiteX1" fmla="*/ 129463 w 783528"/>
                <a:gd name="connsiteY1" fmla="*/ 0 h 1037591"/>
                <a:gd name="connsiteX2" fmla="*/ 0 w 783528"/>
                <a:gd name="connsiteY2" fmla="*/ 1037591 h 1037591"/>
                <a:gd name="connsiteX3" fmla="*/ 129616 w 783528"/>
                <a:gd name="connsiteY3" fmla="*/ 1037591 h 1037591"/>
                <a:gd name="connsiteX4" fmla="*/ 386684 w 783528"/>
                <a:gd name="connsiteY4" fmla="*/ 204918 h 1037591"/>
                <a:gd name="connsiteX5" fmla="*/ 653912 w 783528"/>
                <a:gd name="connsiteY5" fmla="*/ 1037591 h 1037591"/>
                <a:gd name="connsiteX6" fmla="*/ 783528 w 783528"/>
                <a:gd name="connsiteY6" fmla="*/ 1037591 h 1037591"/>
                <a:gd name="connsiteX7" fmla="*/ 654065 w 783528"/>
                <a:gd name="connsiteY7" fmla="*/ 0 h 103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3528" h="1037591">
                  <a:moveTo>
                    <a:pt x="654065" y="0"/>
                  </a:moveTo>
                  <a:lnTo>
                    <a:pt x="129463" y="0"/>
                  </a:lnTo>
                  <a:lnTo>
                    <a:pt x="0" y="1037591"/>
                  </a:lnTo>
                  <a:lnTo>
                    <a:pt x="129616" y="1037591"/>
                  </a:lnTo>
                  <a:lnTo>
                    <a:pt x="386684" y="204918"/>
                  </a:lnTo>
                  <a:lnTo>
                    <a:pt x="653912" y="1037591"/>
                  </a:lnTo>
                  <a:lnTo>
                    <a:pt x="783528" y="1037591"/>
                  </a:lnTo>
                  <a:lnTo>
                    <a:pt x="654065" y="0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8" name="フリーフォーム 397"/>
            <p:cNvSpPr/>
            <p:nvPr/>
          </p:nvSpPr>
          <p:spPr>
            <a:xfrm>
              <a:off x="6259881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9" name="フリーフォーム 398"/>
            <p:cNvSpPr/>
            <p:nvPr/>
          </p:nvSpPr>
          <p:spPr>
            <a:xfrm flipH="1">
              <a:off x="7000994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0" name="星 24 399"/>
            <p:cNvSpPr/>
            <p:nvPr/>
          </p:nvSpPr>
          <p:spPr>
            <a:xfrm>
              <a:off x="6497884" y="3578061"/>
              <a:ext cx="496418" cy="344118"/>
            </a:xfrm>
            <a:prstGeom prst="star24">
              <a:avLst>
                <a:gd name="adj" fmla="val 4725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1" name="円/楕円 400"/>
            <p:cNvSpPr/>
            <p:nvPr/>
          </p:nvSpPr>
          <p:spPr>
            <a:xfrm rot="900000" flipH="1">
              <a:off x="6916838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2" name="円/楕円 401"/>
            <p:cNvSpPr/>
            <p:nvPr/>
          </p:nvSpPr>
          <p:spPr>
            <a:xfrm rot="20700000">
              <a:off x="6492399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3" name="台形 402"/>
            <p:cNvSpPr/>
            <p:nvPr/>
          </p:nvSpPr>
          <p:spPr>
            <a:xfrm>
              <a:off x="6657434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4" name="台形 403"/>
            <p:cNvSpPr/>
            <p:nvPr/>
          </p:nvSpPr>
          <p:spPr>
            <a:xfrm rot="10800000">
              <a:off x="6582741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5" name="円/楕円 404"/>
            <p:cNvSpPr/>
            <p:nvPr/>
          </p:nvSpPr>
          <p:spPr>
            <a:xfrm>
              <a:off x="6540609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6" name="フリーフォーム 405"/>
            <p:cNvSpPr/>
            <p:nvPr/>
          </p:nvSpPr>
          <p:spPr>
            <a:xfrm>
              <a:off x="6453935" y="4097336"/>
              <a:ext cx="593730" cy="72231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44666" y="722313"/>
                  </a:lnTo>
                  <a:lnTo>
                    <a:pt x="30014" y="722313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7" name="台形 529"/>
            <p:cNvSpPr/>
            <p:nvPr/>
          </p:nvSpPr>
          <p:spPr>
            <a:xfrm rot="10800000" flipV="1">
              <a:off x="6690654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8" name="台形 407"/>
            <p:cNvSpPr/>
            <p:nvPr/>
          </p:nvSpPr>
          <p:spPr>
            <a:xfrm rot="10800000">
              <a:off x="6706130" y="4097334"/>
              <a:ext cx="89340" cy="73973"/>
            </a:xfrm>
            <a:prstGeom prst="trapezoid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9" name="フリーフォーム 408"/>
            <p:cNvSpPr/>
            <p:nvPr/>
          </p:nvSpPr>
          <p:spPr>
            <a:xfrm rot="10800000">
              <a:off x="6582741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0" name="正方形/長方形 409"/>
            <p:cNvSpPr/>
            <p:nvPr/>
          </p:nvSpPr>
          <p:spPr>
            <a:xfrm>
              <a:off x="6479952" y="4793987"/>
              <a:ext cx="526163" cy="52006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1" name="フリーフォーム 410"/>
            <p:cNvSpPr/>
            <p:nvPr/>
          </p:nvSpPr>
          <p:spPr>
            <a:xfrm rot="10800000">
              <a:off x="6455706" y="4097336"/>
              <a:ext cx="593730" cy="812572"/>
            </a:xfrm>
            <a:custGeom>
              <a:avLst/>
              <a:gdLst>
                <a:gd name="connsiteX0" fmla="*/ 515838 w 635860"/>
                <a:gd name="connsiteY0" fmla="*/ 812572 h 812572"/>
                <a:gd name="connsiteX1" fmla="*/ 460529 w 635860"/>
                <a:gd name="connsiteY1" fmla="*/ 812572 h 812572"/>
                <a:gd name="connsiteX2" fmla="*/ 454239 w 635860"/>
                <a:gd name="connsiteY2" fmla="*/ 812572 h 812572"/>
                <a:gd name="connsiteX3" fmla="*/ 454277 w 635860"/>
                <a:gd name="connsiteY3" fmla="*/ 811952 h 812572"/>
                <a:gd name="connsiteX4" fmla="*/ 317930 w 635860"/>
                <a:gd name="connsiteY4" fmla="*/ 364294 h 812572"/>
                <a:gd name="connsiteX5" fmla="*/ 181583 w 635860"/>
                <a:gd name="connsiteY5" fmla="*/ 811952 h 812572"/>
                <a:gd name="connsiteX6" fmla="*/ 181621 w 635860"/>
                <a:gd name="connsiteY6" fmla="*/ 812572 h 812572"/>
                <a:gd name="connsiteX7" fmla="*/ 168217 w 635860"/>
                <a:gd name="connsiteY7" fmla="*/ 812572 h 812572"/>
                <a:gd name="connsiteX8" fmla="*/ 120022 w 635860"/>
                <a:gd name="connsiteY8" fmla="*/ 812572 h 812572"/>
                <a:gd name="connsiteX9" fmla="*/ 21065 w 635860"/>
                <a:gd name="connsiteY9" fmla="*/ 711148 h 812572"/>
                <a:gd name="connsiteX10" fmla="*/ 68414 w 635860"/>
                <a:gd name="connsiteY10" fmla="*/ 111959 h 812572"/>
                <a:gd name="connsiteX11" fmla="*/ 0 w 635860"/>
                <a:gd name="connsiteY11" fmla="*/ 111959 h 812572"/>
                <a:gd name="connsiteX12" fmla="*/ 166405 w 635860"/>
                <a:gd name="connsiteY12" fmla="*/ 0 h 812572"/>
                <a:gd name="connsiteX13" fmla="*/ 300557 w 635860"/>
                <a:gd name="connsiteY13" fmla="*/ 90259 h 812572"/>
                <a:gd name="connsiteX14" fmla="*/ 335304 w 635860"/>
                <a:gd name="connsiteY14" fmla="*/ 90259 h 812572"/>
                <a:gd name="connsiteX15" fmla="*/ 469455 w 635860"/>
                <a:gd name="connsiteY15" fmla="*/ 0 h 812572"/>
                <a:gd name="connsiteX16" fmla="*/ 635860 w 635860"/>
                <a:gd name="connsiteY16" fmla="*/ 111959 h 812572"/>
                <a:gd name="connsiteX17" fmla="*/ 585830 w 635860"/>
                <a:gd name="connsiteY17" fmla="*/ 111959 h 812572"/>
                <a:gd name="connsiteX18" fmla="*/ 614795 w 635860"/>
                <a:gd name="connsiteY18" fmla="*/ 711148 h 812572"/>
                <a:gd name="connsiteX19" fmla="*/ 515838 w 635860"/>
                <a:gd name="connsiteY19" fmla="*/ 812572 h 812572"/>
                <a:gd name="connsiteX0" fmla="*/ 515838 w 614795"/>
                <a:gd name="connsiteY0" fmla="*/ 812572 h 812572"/>
                <a:gd name="connsiteX1" fmla="*/ 460529 w 614795"/>
                <a:gd name="connsiteY1" fmla="*/ 812572 h 812572"/>
                <a:gd name="connsiteX2" fmla="*/ 454239 w 614795"/>
                <a:gd name="connsiteY2" fmla="*/ 812572 h 812572"/>
                <a:gd name="connsiteX3" fmla="*/ 454277 w 614795"/>
                <a:gd name="connsiteY3" fmla="*/ 811952 h 812572"/>
                <a:gd name="connsiteX4" fmla="*/ 317930 w 614795"/>
                <a:gd name="connsiteY4" fmla="*/ 364294 h 812572"/>
                <a:gd name="connsiteX5" fmla="*/ 181583 w 614795"/>
                <a:gd name="connsiteY5" fmla="*/ 811952 h 812572"/>
                <a:gd name="connsiteX6" fmla="*/ 181621 w 614795"/>
                <a:gd name="connsiteY6" fmla="*/ 812572 h 812572"/>
                <a:gd name="connsiteX7" fmla="*/ 168217 w 614795"/>
                <a:gd name="connsiteY7" fmla="*/ 812572 h 812572"/>
                <a:gd name="connsiteX8" fmla="*/ 120022 w 614795"/>
                <a:gd name="connsiteY8" fmla="*/ 812572 h 812572"/>
                <a:gd name="connsiteX9" fmla="*/ 21065 w 614795"/>
                <a:gd name="connsiteY9" fmla="*/ 711148 h 812572"/>
                <a:gd name="connsiteX10" fmla="*/ 68414 w 614795"/>
                <a:gd name="connsiteY10" fmla="*/ 111959 h 812572"/>
                <a:gd name="connsiteX11" fmla="*/ 0 w 614795"/>
                <a:gd name="connsiteY11" fmla="*/ 111959 h 812572"/>
                <a:gd name="connsiteX12" fmla="*/ 166405 w 614795"/>
                <a:gd name="connsiteY12" fmla="*/ 0 h 812572"/>
                <a:gd name="connsiteX13" fmla="*/ 300557 w 614795"/>
                <a:gd name="connsiteY13" fmla="*/ 90259 h 812572"/>
                <a:gd name="connsiteX14" fmla="*/ 335304 w 614795"/>
                <a:gd name="connsiteY14" fmla="*/ 90259 h 812572"/>
                <a:gd name="connsiteX15" fmla="*/ 469455 w 614795"/>
                <a:gd name="connsiteY15" fmla="*/ 0 h 812572"/>
                <a:gd name="connsiteX16" fmla="*/ 585830 w 614795"/>
                <a:gd name="connsiteY16" fmla="*/ 111959 h 812572"/>
                <a:gd name="connsiteX17" fmla="*/ 614795 w 614795"/>
                <a:gd name="connsiteY17" fmla="*/ 711148 h 812572"/>
                <a:gd name="connsiteX18" fmla="*/ 515838 w 614795"/>
                <a:gd name="connsiteY18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314239 w 593730"/>
                <a:gd name="connsiteY13" fmla="*/ 90259 h 812572"/>
                <a:gd name="connsiteX14" fmla="*/ 448390 w 593730"/>
                <a:gd name="connsiteY14" fmla="*/ 0 h 812572"/>
                <a:gd name="connsiteX15" fmla="*/ 564765 w 593730"/>
                <a:gd name="connsiteY15" fmla="*/ 111959 h 812572"/>
                <a:gd name="connsiteX16" fmla="*/ 593730 w 593730"/>
                <a:gd name="connsiteY16" fmla="*/ 711148 h 812572"/>
                <a:gd name="connsiteX17" fmla="*/ 494773 w 593730"/>
                <a:gd name="connsiteY17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98542 w 593730"/>
                <a:gd name="connsiteY12" fmla="*/ 59302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812572">
                  <a:moveTo>
                    <a:pt x="494773" y="812572"/>
                  </a:moveTo>
                  <a:lnTo>
                    <a:pt x="439464" y="812572"/>
                  </a:lnTo>
                  <a:lnTo>
                    <a:pt x="433174" y="812572"/>
                  </a:lnTo>
                  <a:cubicBezTo>
                    <a:pt x="433187" y="812365"/>
                    <a:pt x="433199" y="812159"/>
                    <a:pt x="433212" y="811952"/>
                  </a:cubicBezTo>
                  <a:cubicBezTo>
                    <a:pt x="433212" y="564717"/>
                    <a:pt x="312783" y="364294"/>
                    <a:pt x="296865" y="364294"/>
                  </a:cubicBezTo>
                  <a:cubicBezTo>
                    <a:pt x="280946" y="364294"/>
                    <a:pt x="160518" y="564717"/>
                    <a:pt x="160518" y="811952"/>
                  </a:cubicBezTo>
                  <a:cubicBezTo>
                    <a:pt x="160531" y="812159"/>
                    <a:pt x="160543" y="812365"/>
                    <a:pt x="160556" y="812572"/>
                  </a:cubicBezTo>
                  <a:lnTo>
                    <a:pt x="147152" y="812572"/>
                  </a:lnTo>
                  <a:lnTo>
                    <a:pt x="98957" y="812572"/>
                  </a:lnTo>
                  <a:cubicBezTo>
                    <a:pt x="44305" y="812572"/>
                    <a:pt x="0" y="767162"/>
                    <a:pt x="0" y="711148"/>
                  </a:cubicBezTo>
                  <a:lnTo>
                    <a:pt x="47349" y="111959"/>
                  </a:lnTo>
                  <a:lnTo>
                    <a:pt x="145340" y="0"/>
                  </a:lnTo>
                  <a:lnTo>
                    <a:pt x="298542" y="59302"/>
                  </a:lnTo>
                  <a:lnTo>
                    <a:pt x="448390" y="0"/>
                  </a:lnTo>
                  <a:lnTo>
                    <a:pt x="564765" y="111959"/>
                  </a:lnTo>
                  <a:lnTo>
                    <a:pt x="593730" y="711148"/>
                  </a:lnTo>
                  <a:cubicBezTo>
                    <a:pt x="593730" y="767162"/>
                    <a:pt x="549425" y="812572"/>
                    <a:pt x="494773" y="812572"/>
                  </a:cubicBezTo>
                  <a:close/>
                </a:path>
              </a:pathLst>
            </a:custGeom>
            <a:pattFill prst="dkVert">
              <a:fgClr>
                <a:srgbClr val="E7E6E6">
                  <a:lumMod val="50000"/>
                </a:srgb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2" name="円/楕円 411"/>
            <p:cNvSpPr/>
            <p:nvPr/>
          </p:nvSpPr>
          <p:spPr>
            <a:xfrm>
              <a:off x="6728966" y="461326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3" name="円/楕円 412"/>
            <p:cNvSpPr/>
            <p:nvPr/>
          </p:nvSpPr>
          <p:spPr>
            <a:xfrm>
              <a:off x="6728966" y="4753760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4" name="角丸四角形 413"/>
            <p:cNvSpPr/>
            <p:nvPr/>
          </p:nvSpPr>
          <p:spPr>
            <a:xfrm>
              <a:off x="6617897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5" name="角丸四角形 414"/>
            <p:cNvSpPr/>
            <p:nvPr/>
          </p:nvSpPr>
          <p:spPr>
            <a:xfrm>
              <a:off x="6816213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16" name="グループ化 415"/>
            <p:cNvGrpSpPr/>
            <p:nvPr/>
          </p:nvGrpSpPr>
          <p:grpSpPr>
            <a:xfrm>
              <a:off x="6503778" y="3501007"/>
              <a:ext cx="497583" cy="197781"/>
              <a:chOff x="1250614" y="374191"/>
              <a:chExt cx="497583" cy="197781"/>
            </a:xfrm>
          </p:grpSpPr>
          <p:sp>
            <p:nvSpPr>
              <p:cNvPr id="420" name="角丸四角形 22"/>
              <p:cNvSpPr/>
              <p:nvPr/>
            </p:nvSpPr>
            <p:spPr>
              <a:xfrm>
                <a:off x="1250614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1" name="角丸四角形 22"/>
              <p:cNvSpPr/>
              <p:nvPr/>
            </p:nvSpPr>
            <p:spPr>
              <a:xfrm flipH="1">
                <a:off x="1530107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17" name="グループ化 416"/>
            <p:cNvGrpSpPr/>
            <p:nvPr/>
          </p:nvGrpSpPr>
          <p:grpSpPr>
            <a:xfrm>
              <a:off x="6218110" y="3639674"/>
              <a:ext cx="1099517" cy="518890"/>
              <a:chOff x="848174" y="3639674"/>
              <a:chExt cx="1099517" cy="518890"/>
            </a:xfrm>
          </p:grpSpPr>
          <p:sp>
            <p:nvSpPr>
              <p:cNvPr id="418" name="片側の 2 つの角を丸めた四角形 590"/>
              <p:cNvSpPr/>
              <p:nvPr/>
            </p:nvSpPr>
            <p:spPr>
              <a:xfrm rot="18900000" flipV="1">
                <a:off x="848174" y="3639674"/>
                <a:ext cx="467742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742" h="518890">
                    <a:moveTo>
                      <a:pt x="145017" y="51188"/>
                    </a:moveTo>
                    <a:lnTo>
                      <a:pt x="147309" y="351643"/>
                    </a:lnTo>
                    <a:lnTo>
                      <a:pt x="439899" y="278723"/>
                    </a:lnTo>
                    <a:lnTo>
                      <a:pt x="467742" y="420288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9" name="片側の 2 つの角を丸めた四角形 590"/>
              <p:cNvSpPr/>
              <p:nvPr/>
            </p:nvSpPr>
            <p:spPr>
              <a:xfrm rot="2700000" flipH="1" flipV="1">
                <a:off x="1454375" y="3639673"/>
                <a:ext cx="467742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742" h="518890">
                    <a:moveTo>
                      <a:pt x="145017" y="51188"/>
                    </a:moveTo>
                    <a:lnTo>
                      <a:pt x="147309" y="351643"/>
                    </a:lnTo>
                    <a:lnTo>
                      <a:pt x="439899" y="278723"/>
                    </a:lnTo>
                    <a:lnTo>
                      <a:pt x="467742" y="420288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22" name="グループ化 421"/>
          <p:cNvGrpSpPr>
            <a:grpSpLocks noChangeAspect="1"/>
          </p:cNvGrpSpPr>
          <p:nvPr/>
        </p:nvGrpSpPr>
        <p:grpSpPr>
          <a:xfrm>
            <a:off x="8390028" y="4747580"/>
            <a:ext cx="659710" cy="1573247"/>
            <a:chOff x="8111999" y="3501007"/>
            <a:chExt cx="1099517" cy="2622079"/>
          </a:xfrm>
        </p:grpSpPr>
        <p:sp>
          <p:nvSpPr>
            <p:cNvPr id="423" name="フリーフォーム 422"/>
            <p:cNvSpPr/>
            <p:nvPr/>
          </p:nvSpPr>
          <p:spPr>
            <a:xfrm>
              <a:off x="8265055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4" name="フリーフォーム 423"/>
            <p:cNvSpPr/>
            <p:nvPr/>
          </p:nvSpPr>
          <p:spPr>
            <a:xfrm>
              <a:off x="8169677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5" name="フリーフォーム 424"/>
            <p:cNvSpPr/>
            <p:nvPr/>
          </p:nvSpPr>
          <p:spPr>
            <a:xfrm flipH="1">
              <a:off x="8637027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6" name="フリーフォーム 425"/>
            <p:cNvSpPr/>
            <p:nvPr/>
          </p:nvSpPr>
          <p:spPr>
            <a:xfrm flipH="1">
              <a:off x="8910790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7" name="涙形 426"/>
            <p:cNvSpPr/>
            <p:nvPr/>
          </p:nvSpPr>
          <p:spPr>
            <a:xfrm rot="15300000">
              <a:off x="8419135" y="3516238"/>
              <a:ext cx="456659" cy="456659"/>
            </a:xfrm>
            <a:prstGeom prst="teardrop">
              <a:avLst>
                <a:gd name="adj" fmla="val 110578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8" name="円/楕円 427"/>
            <p:cNvSpPr/>
            <p:nvPr/>
          </p:nvSpPr>
          <p:spPr>
            <a:xfrm rot="900000" flipH="1">
              <a:off x="8821727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9" name="円/楕円 428"/>
            <p:cNvSpPr/>
            <p:nvPr/>
          </p:nvSpPr>
          <p:spPr>
            <a:xfrm rot="20700000">
              <a:off x="8397288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0" name="台形 429"/>
            <p:cNvSpPr/>
            <p:nvPr/>
          </p:nvSpPr>
          <p:spPr>
            <a:xfrm>
              <a:off x="8559147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1" name="台形 430"/>
            <p:cNvSpPr/>
            <p:nvPr/>
          </p:nvSpPr>
          <p:spPr>
            <a:xfrm rot="10800000">
              <a:off x="8484454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2" name="円/楕円 431"/>
            <p:cNvSpPr/>
            <p:nvPr/>
          </p:nvSpPr>
          <p:spPr>
            <a:xfrm>
              <a:off x="8442322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3" name="フリーフォーム 432"/>
            <p:cNvSpPr/>
            <p:nvPr/>
          </p:nvSpPr>
          <p:spPr>
            <a:xfrm>
              <a:off x="8355648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377646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377646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4" name="フリーフォーム 433"/>
            <p:cNvSpPr/>
            <p:nvPr/>
          </p:nvSpPr>
          <p:spPr>
            <a:xfrm rot="10800000">
              <a:off x="8484454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5" name="フリーフォーム 434"/>
            <p:cNvSpPr/>
            <p:nvPr/>
          </p:nvSpPr>
          <p:spPr>
            <a:xfrm flipH="1">
              <a:off x="8437368" y="4081463"/>
              <a:ext cx="430289" cy="410034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6" name="円/楕円 435"/>
            <p:cNvSpPr/>
            <p:nvPr/>
          </p:nvSpPr>
          <p:spPr>
            <a:xfrm>
              <a:off x="8625158" y="4790846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7" name="円/楕円 436"/>
            <p:cNvSpPr/>
            <p:nvPr/>
          </p:nvSpPr>
          <p:spPr>
            <a:xfrm>
              <a:off x="8625158" y="4664640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8" name="角丸四角形 437"/>
            <p:cNvSpPr/>
            <p:nvPr/>
          </p:nvSpPr>
          <p:spPr>
            <a:xfrm>
              <a:off x="852278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9" name="角丸四角形 438"/>
            <p:cNvSpPr/>
            <p:nvPr/>
          </p:nvSpPr>
          <p:spPr>
            <a:xfrm>
              <a:off x="8721102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40" name="グループ化 439"/>
            <p:cNvGrpSpPr/>
            <p:nvPr/>
          </p:nvGrpSpPr>
          <p:grpSpPr>
            <a:xfrm>
              <a:off x="8397667" y="3501007"/>
              <a:ext cx="497583" cy="197781"/>
              <a:chOff x="1250614" y="374191"/>
              <a:chExt cx="497583" cy="197781"/>
            </a:xfrm>
          </p:grpSpPr>
          <p:sp>
            <p:nvSpPr>
              <p:cNvPr id="444" name="角丸四角形 22"/>
              <p:cNvSpPr/>
              <p:nvPr/>
            </p:nvSpPr>
            <p:spPr>
              <a:xfrm>
                <a:off x="1250614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5" name="角丸四角形 22"/>
              <p:cNvSpPr/>
              <p:nvPr/>
            </p:nvSpPr>
            <p:spPr>
              <a:xfrm flipH="1">
                <a:off x="1530107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41" name="グループ化 440"/>
            <p:cNvGrpSpPr/>
            <p:nvPr/>
          </p:nvGrpSpPr>
          <p:grpSpPr>
            <a:xfrm>
              <a:off x="8111999" y="3639674"/>
              <a:ext cx="1099517" cy="518890"/>
              <a:chOff x="848174" y="3639674"/>
              <a:chExt cx="1099517" cy="518890"/>
            </a:xfrm>
          </p:grpSpPr>
          <p:sp>
            <p:nvSpPr>
              <p:cNvPr id="442" name="片側の 2 つの角を丸めた四角形 590"/>
              <p:cNvSpPr/>
              <p:nvPr/>
            </p:nvSpPr>
            <p:spPr>
              <a:xfrm rot="18900000" flipV="1">
                <a:off x="848174" y="3639674"/>
                <a:ext cx="467742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742" h="518890">
                    <a:moveTo>
                      <a:pt x="145017" y="51188"/>
                    </a:moveTo>
                    <a:lnTo>
                      <a:pt x="147309" y="351643"/>
                    </a:lnTo>
                    <a:lnTo>
                      <a:pt x="439899" y="278723"/>
                    </a:lnTo>
                    <a:lnTo>
                      <a:pt x="467742" y="420288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3" name="片側の 2 つの角を丸めた四角形 590"/>
              <p:cNvSpPr/>
              <p:nvPr/>
            </p:nvSpPr>
            <p:spPr>
              <a:xfrm rot="2700000" flipH="1" flipV="1">
                <a:off x="1454375" y="3639673"/>
                <a:ext cx="467742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742" h="518890">
                    <a:moveTo>
                      <a:pt x="145017" y="51188"/>
                    </a:moveTo>
                    <a:lnTo>
                      <a:pt x="147309" y="351643"/>
                    </a:lnTo>
                    <a:lnTo>
                      <a:pt x="439899" y="278723"/>
                    </a:lnTo>
                    <a:lnTo>
                      <a:pt x="467742" y="420288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pptx407_考えるビジネスマンの全身のイラスト</dc:title>
  <dc:subject>pptx407_考えるビジネスマンの全身のイラスト</dc:subject>
  <dc:creator>http://www.digipot.net</dc:creator>
  <cp:lastModifiedBy/>
  <cp:revision>1</cp:revision>
  <dcterms:created xsi:type="dcterms:W3CDTF">2014-01-30T05:12:09Z</dcterms:created>
  <dcterms:modified xsi:type="dcterms:W3CDTF">2016-03-11T06:11:28Z</dcterms:modified>
  <cp:category/>
  <cp:version>1</cp:version>
</cp:coreProperties>
</file>